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Lst>
  <p:notesMasterIdLst>
    <p:notesMasterId r:id="rId27"/>
  </p:notesMasterIdLst>
  <p:sldIdLst>
    <p:sldId id="256" r:id="rId2"/>
    <p:sldId id="257" r:id="rId3"/>
    <p:sldId id="262" r:id="rId4"/>
    <p:sldId id="264" r:id="rId5"/>
    <p:sldId id="263" r:id="rId6"/>
    <p:sldId id="265" r:id="rId7"/>
    <p:sldId id="261" r:id="rId8"/>
    <p:sldId id="285" r:id="rId9"/>
    <p:sldId id="266" r:id="rId10"/>
    <p:sldId id="267" r:id="rId11"/>
    <p:sldId id="268" r:id="rId12"/>
    <p:sldId id="269" r:id="rId13"/>
    <p:sldId id="284" r:id="rId14"/>
    <p:sldId id="270" r:id="rId15"/>
    <p:sldId id="272" r:id="rId16"/>
    <p:sldId id="274" r:id="rId17"/>
    <p:sldId id="276" r:id="rId18"/>
    <p:sldId id="277" r:id="rId19"/>
    <p:sldId id="275" r:id="rId20"/>
    <p:sldId id="278" r:id="rId21"/>
    <p:sldId id="279" r:id="rId22"/>
    <p:sldId id="280" r:id="rId23"/>
    <p:sldId id="281" r:id="rId24"/>
    <p:sldId id="282" r:id="rId25"/>
    <p:sldId id="283" r:id="rId2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108"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44ED649-6298-4F79-81E3-05A51F0A7EEA}"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C7B0F515-BF50-4058-AE0E-EF35235596C9}">
      <dgm:prSet/>
      <dgm:spPr/>
      <dgm:t>
        <a:bodyPr/>
        <a:lstStyle/>
        <a:p>
          <a:r>
            <a:rPr lang="fr-FR"/>
            <a:t>Tâches :</a:t>
          </a:r>
          <a:endParaRPr lang="en-US"/>
        </a:p>
      </dgm:t>
    </dgm:pt>
    <dgm:pt modelId="{F3DD3403-164D-4D46-88EC-9D8FCA715ABE}" type="parTrans" cxnId="{C7C2F789-4C2F-4CA4-9361-894A329C1C88}">
      <dgm:prSet/>
      <dgm:spPr/>
      <dgm:t>
        <a:bodyPr/>
        <a:lstStyle/>
        <a:p>
          <a:endParaRPr lang="en-US"/>
        </a:p>
      </dgm:t>
    </dgm:pt>
    <dgm:pt modelId="{64B3FB70-8F83-4AAB-9CB2-CE2128A8CED5}" type="sibTrans" cxnId="{C7C2F789-4C2F-4CA4-9361-894A329C1C88}">
      <dgm:prSet/>
      <dgm:spPr/>
      <dgm:t>
        <a:bodyPr/>
        <a:lstStyle/>
        <a:p>
          <a:endParaRPr lang="en-US"/>
        </a:p>
      </dgm:t>
    </dgm:pt>
    <dgm:pt modelId="{9258CCC8-54A5-4652-BC99-8AEA02F09E3F}">
      <dgm:prSet/>
      <dgm:spPr/>
      <dgm:t>
        <a:bodyPr/>
        <a:lstStyle/>
        <a:p>
          <a:r>
            <a:rPr lang="fr-FR"/>
            <a:t>Se partager le site </a:t>
          </a:r>
          <a:endParaRPr lang="en-US"/>
        </a:p>
      </dgm:t>
    </dgm:pt>
    <dgm:pt modelId="{1BCD0C90-9218-4693-B4BB-5E31B806C29F}" type="parTrans" cxnId="{07970353-80BC-4B9E-A8AD-A6F8EA48C59A}">
      <dgm:prSet/>
      <dgm:spPr/>
      <dgm:t>
        <a:bodyPr/>
        <a:lstStyle/>
        <a:p>
          <a:endParaRPr lang="en-US"/>
        </a:p>
      </dgm:t>
    </dgm:pt>
    <dgm:pt modelId="{EF63A768-902C-458B-ABAB-FC0CDD5D0443}" type="sibTrans" cxnId="{07970353-80BC-4B9E-A8AD-A6F8EA48C59A}">
      <dgm:prSet/>
      <dgm:spPr/>
      <dgm:t>
        <a:bodyPr/>
        <a:lstStyle/>
        <a:p>
          <a:endParaRPr lang="en-US"/>
        </a:p>
      </dgm:t>
    </dgm:pt>
    <dgm:pt modelId="{CC056A23-989A-4AFE-83C3-9AB14277856A}">
      <dgm:prSet/>
      <dgm:spPr/>
      <dgm:t>
        <a:bodyPr/>
        <a:lstStyle/>
        <a:p>
          <a:r>
            <a:rPr lang="fr-FR"/>
            <a:t>Ajuster en fonction de Venasty</a:t>
          </a:r>
          <a:endParaRPr lang="en-US"/>
        </a:p>
      </dgm:t>
    </dgm:pt>
    <dgm:pt modelId="{608B6C2B-1981-4274-B812-E9E7BF9E5839}" type="parTrans" cxnId="{E065905E-1206-4ED5-99EA-F50C4C959F49}">
      <dgm:prSet/>
      <dgm:spPr/>
      <dgm:t>
        <a:bodyPr/>
        <a:lstStyle/>
        <a:p>
          <a:endParaRPr lang="en-US"/>
        </a:p>
      </dgm:t>
    </dgm:pt>
    <dgm:pt modelId="{0D4FF115-39CB-48F7-AE73-C50CBDA96A0E}" type="sibTrans" cxnId="{E065905E-1206-4ED5-99EA-F50C4C959F49}">
      <dgm:prSet/>
      <dgm:spPr/>
      <dgm:t>
        <a:bodyPr/>
        <a:lstStyle/>
        <a:p>
          <a:endParaRPr lang="en-US"/>
        </a:p>
      </dgm:t>
    </dgm:pt>
    <dgm:pt modelId="{E3252208-6B91-424F-AD5E-BEF2D3F031F7}">
      <dgm:prSet/>
      <dgm:spPr/>
      <dgm:t>
        <a:bodyPr/>
        <a:lstStyle/>
        <a:p>
          <a:r>
            <a:rPr lang="fr-FR"/>
            <a:t>Équipe de conception :</a:t>
          </a:r>
          <a:endParaRPr lang="en-US"/>
        </a:p>
      </dgm:t>
    </dgm:pt>
    <dgm:pt modelId="{0D0AA0D4-871F-48F4-BDEA-97BB80EB3FFE}" type="parTrans" cxnId="{E6820DB7-3424-4907-AC00-224965C5E67A}">
      <dgm:prSet/>
      <dgm:spPr/>
      <dgm:t>
        <a:bodyPr/>
        <a:lstStyle/>
        <a:p>
          <a:endParaRPr lang="en-US"/>
        </a:p>
      </dgm:t>
    </dgm:pt>
    <dgm:pt modelId="{B5640AD3-83E0-4596-822D-AB7F37E7D35F}" type="sibTrans" cxnId="{E6820DB7-3424-4907-AC00-224965C5E67A}">
      <dgm:prSet/>
      <dgm:spPr/>
      <dgm:t>
        <a:bodyPr/>
        <a:lstStyle/>
        <a:p>
          <a:endParaRPr lang="en-US"/>
        </a:p>
      </dgm:t>
    </dgm:pt>
    <dgm:pt modelId="{A5C7B0B0-8B29-4C88-A056-3C0B9EF55B81}">
      <dgm:prSet/>
      <dgm:spPr/>
      <dgm:t>
        <a:bodyPr/>
        <a:lstStyle/>
        <a:p>
          <a:r>
            <a:rPr lang="fr-FR"/>
            <a:t>Quentin Leunogue Vermeulen</a:t>
          </a:r>
          <a:endParaRPr lang="en-US"/>
        </a:p>
      </dgm:t>
    </dgm:pt>
    <dgm:pt modelId="{9FCA2C5C-59E4-4297-8A78-ABCB1F0AFF0D}" type="parTrans" cxnId="{900E529A-F0D7-443D-A1FC-457905E07053}">
      <dgm:prSet/>
      <dgm:spPr/>
      <dgm:t>
        <a:bodyPr/>
        <a:lstStyle/>
        <a:p>
          <a:endParaRPr lang="en-US"/>
        </a:p>
      </dgm:t>
    </dgm:pt>
    <dgm:pt modelId="{52CF68AF-BC8E-4FC1-B5DE-5B9128ED8053}" type="sibTrans" cxnId="{900E529A-F0D7-443D-A1FC-457905E07053}">
      <dgm:prSet/>
      <dgm:spPr/>
      <dgm:t>
        <a:bodyPr/>
        <a:lstStyle/>
        <a:p>
          <a:endParaRPr lang="en-US"/>
        </a:p>
      </dgm:t>
    </dgm:pt>
    <dgm:pt modelId="{CFCA1C20-BBE6-405F-ABEB-36752C7791ED}">
      <dgm:prSet/>
      <dgm:spPr/>
      <dgm:t>
        <a:bodyPr/>
        <a:lstStyle/>
        <a:p>
          <a:r>
            <a:rPr lang="fr-FR"/>
            <a:t>Romain Carbonnel	</a:t>
          </a:r>
          <a:endParaRPr lang="en-US"/>
        </a:p>
      </dgm:t>
    </dgm:pt>
    <dgm:pt modelId="{E134DD7B-91A9-420F-8380-B9B6BE3362CD}" type="parTrans" cxnId="{854E4FA4-7EE4-410C-B12E-872B7C9E0E5E}">
      <dgm:prSet/>
      <dgm:spPr/>
      <dgm:t>
        <a:bodyPr/>
        <a:lstStyle/>
        <a:p>
          <a:endParaRPr lang="en-US"/>
        </a:p>
      </dgm:t>
    </dgm:pt>
    <dgm:pt modelId="{9DB2B827-AC38-4665-870B-17F01CD9A783}" type="sibTrans" cxnId="{854E4FA4-7EE4-410C-B12E-872B7C9E0E5E}">
      <dgm:prSet/>
      <dgm:spPr/>
      <dgm:t>
        <a:bodyPr/>
        <a:lstStyle/>
        <a:p>
          <a:endParaRPr lang="en-US"/>
        </a:p>
      </dgm:t>
    </dgm:pt>
    <dgm:pt modelId="{E5D6AC00-F572-4157-BB1D-9DA6742A34E1}">
      <dgm:prSet/>
      <dgm:spPr/>
      <dgm:t>
        <a:bodyPr/>
        <a:lstStyle/>
        <a:p>
          <a:r>
            <a:rPr lang="fr-FR"/>
            <a:t>Louis Huyghe</a:t>
          </a:r>
          <a:endParaRPr lang="en-US"/>
        </a:p>
      </dgm:t>
    </dgm:pt>
    <dgm:pt modelId="{05B427E4-A130-4958-81B3-0C6DAE25F41E}" type="parTrans" cxnId="{0D66D545-B062-440D-9FA2-83EB6CCBF3CE}">
      <dgm:prSet/>
      <dgm:spPr/>
      <dgm:t>
        <a:bodyPr/>
        <a:lstStyle/>
        <a:p>
          <a:endParaRPr lang="en-US"/>
        </a:p>
      </dgm:t>
    </dgm:pt>
    <dgm:pt modelId="{85142AA2-ADE7-4F1E-8935-C4DBF41D8E2E}" type="sibTrans" cxnId="{0D66D545-B062-440D-9FA2-83EB6CCBF3CE}">
      <dgm:prSet/>
      <dgm:spPr/>
      <dgm:t>
        <a:bodyPr/>
        <a:lstStyle/>
        <a:p>
          <a:endParaRPr lang="en-US"/>
        </a:p>
      </dgm:t>
    </dgm:pt>
    <dgm:pt modelId="{905A4E00-C566-4F28-A177-506E1EA298F0}" type="pres">
      <dgm:prSet presAssocID="{F44ED649-6298-4F79-81E3-05A51F0A7EEA}" presName="linear" presStyleCnt="0">
        <dgm:presLayoutVars>
          <dgm:dir/>
          <dgm:animLvl val="lvl"/>
          <dgm:resizeHandles val="exact"/>
        </dgm:presLayoutVars>
      </dgm:prSet>
      <dgm:spPr/>
    </dgm:pt>
    <dgm:pt modelId="{5477A617-ECB6-45F1-8077-DFA9472B7E6C}" type="pres">
      <dgm:prSet presAssocID="{C7B0F515-BF50-4058-AE0E-EF35235596C9}" presName="parentLin" presStyleCnt="0"/>
      <dgm:spPr/>
    </dgm:pt>
    <dgm:pt modelId="{9720A522-2338-4AA4-8E9F-2132226EB871}" type="pres">
      <dgm:prSet presAssocID="{C7B0F515-BF50-4058-AE0E-EF35235596C9}" presName="parentLeftMargin" presStyleLbl="node1" presStyleIdx="0" presStyleCnt="2"/>
      <dgm:spPr/>
    </dgm:pt>
    <dgm:pt modelId="{5EF93393-BFF4-4254-B834-5A59AD3F9009}" type="pres">
      <dgm:prSet presAssocID="{C7B0F515-BF50-4058-AE0E-EF35235596C9}" presName="parentText" presStyleLbl="node1" presStyleIdx="0" presStyleCnt="2">
        <dgm:presLayoutVars>
          <dgm:chMax val="0"/>
          <dgm:bulletEnabled val="1"/>
        </dgm:presLayoutVars>
      </dgm:prSet>
      <dgm:spPr/>
    </dgm:pt>
    <dgm:pt modelId="{FD9EBDAE-7642-4855-B58C-1FE6373C6672}" type="pres">
      <dgm:prSet presAssocID="{C7B0F515-BF50-4058-AE0E-EF35235596C9}" presName="negativeSpace" presStyleCnt="0"/>
      <dgm:spPr/>
    </dgm:pt>
    <dgm:pt modelId="{C183E914-4D59-47B3-9B58-3E31FC815519}" type="pres">
      <dgm:prSet presAssocID="{C7B0F515-BF50-4058-AE0E-EF35235596C9}" presName="childText" presStyleLbl="conFgAcc1" presStyleIdx="0" presStyleCnt="2">
        <dgm:presLayoutVars>
          <dgm:bulletEnabled val="1"/>
        </dgm:presLayoutVars>
      </dgm:prSet>
      <dgm:spPr/>
    </dgm:pt>
    <dgm:pt modelId="{4884BADF-FC09-45CA-82BE-12BF6792A876}" type="pres">
      <dgm:prSet presAssocID="{64B3FB70-8F83-4AAB-9CB2-CE2128A8CED5}" presName="spaceBetweenRectangles" presStyleCnt="0"/>
      <dgm:spPr/>
    </dgm:pt>
    <dgm:pt modelId="{9F2F7E41-2927-4F66-B7FE-7383E8FBD21F}" type="pres">
      <dgm:prSet presAssocID="{E3252208-6B91-424F-AD5E-BEF2D3F031F7}" presName="parentLin" presStyleCnt="0"/>
      <dgm:spPr/>
    </dgm:pt>
    <dgm:pt modelId="{7C0D7B62-53D8-461A-8C0E-8D853144C569}" type="pres">
      <dgm:prSet presAssocID="{E3252208-6B91-424F-AD5E-BEF2D3F031F7}" presName="parentLeftMargin" presStyleLbl="node1" presStyleIdx="0" presStyleCnt="2"/>
      <dgm:spPr/>
    </dgm:pt>
    <dgm:pt modelId="{6E306B63-24C9-46C6-B6BA-11770633E699}" type="pres">
      <dgm:prSet presAssocID="{E3252208-6B91-424F-AD5E-BEF2D3F031F7}" presName="parentText" presStyleLbl="node1" presStyleIdx="1" presStyleCnt="2">
        <dgm:presLayoutVars>
          <dgm:chMax val="0"/>
          <dgm:bulletEnabled val="1"/>
        </dgm:presLayoutVars>
      </dgm:prSet>
      <dgm:spPr/>
    </dgm:pt>
    <dgm:pt modelId="{29A937AE-38BC-4AE6-B13E-4C2E94882509}" type="pres">
      <dgm:prSet presAssocID="{E3252208-6B91-424F-AD5E-BEF2D3F031F7}" presName="negativeSpace" presStyleCnt="0"/>
      <dgm:spPr/>
    </dgm:pt>
    <dgm:pt modelId="{2E564289-CD41-4147-97AF-00461D0B5DC3}" type="pres">
      <dgm:prSet presAssocID="{E3252208-6B91-424F-AD5E-BEF2D3F031F7}" presName="childText" presStyleLbl="conFgAcc1" presStyleIdx="1" presStyleCnt="2">
        <dgm:presLayoutVars>
          <dgm:bulletEnabled val="1"/>
        </dgm:presLayoutVars>
      </dgm:prSet>
      <dgm:spPr/>
    </dgm:pt>
  </dgm:ptLst>
  <dgm:cxnLst>
    <dgm:cxn modelId="{532A6B1D-C470-4212-BBE4-CE133E979EC0}" type="presOf" srcId="{CFCA1C20-BBE6-405F-ABEB-36752C7791ED}" destId="{2E564289-CD41-4147-97AF-00461D0B5DC3}" srcOrd="0" destOrd="1" presId="urn:microsoft.com/office/officeart/2005/8/layout/list1"/>
    <dgm:cxn modelId="{2C8ECF38-8C4D-44A6-95F9-64502327CAB4}" type="presOf" srcId="{C7B0F515-BF50-4058-AE0E-EF35235596C9}" destId="{5EF93393-BFF4-4254-B834-5A59AD3F9009}" srcOrd="1" destOrd="0" presId="urn:microsoft.com/office/officeart/2005/8/layout/list1"/>
    <dgm:cxn modelId="{E065905E-1206-4ED5-99EA-F50C4C959F49}" srcId="{C7B0F515-BF50-4058-AE0E-EF35235596C9}" destId="{CC056A23-989A-4AFE-83C3-9AB14277856A}" srcOrd="1" destOrd="0" parTransId="{608B6C2B-1981-4274-B812-E9E7BF9E5839}" sibTransId="{0D4FF115-39CB-48F7-AE73-C50CBDA96A0E}"/>
    <dgm:cxn modelId="{0D66D545-B062-440D-9FA2-83EB6CCBF3CE}" srcId="{E3252208-6B91-424F-AD5E-BEF2D3F031F7}" destId="{E5D6AC00-F572-4157-BB1D-9DA6742A34E1}" srcOrd="2" destOrd="0" parTransId="{05B427E4-A130-4958-81B3-0C6DAE25F41E}" sibTransId="{85142AA2-ADE7-4F1E-8935-C4DBF41D8E2E}"/>
    <dgm:cxn modelId="{0487694A-0322-4406-98B4-D9CA446A760A}" type="presOf" srcId="{F44ED649-6298-4F79-81E3-05A51F0A7EEA}" destId="{905A4E00-C566-4F28-A177-506E1EA298F0}" srcOrd="0" destOrd="0" presId="urn:microsoft.com/office/officeart/2005/8/layout/list1"/>
    <dgm:cxn modelId="{07970353-80BC-4B9E-A8AD-A6F8EA48C59A}" srcId="{C7B0F515-BF50-4058-AE0E-EF35235596C9}" destId="{9258CCC8-54A5-4652-BC99-8AEA02F09E3F}" srcOrd="0" destOrd="0" parTransId="{1BCD0C90-9218-4693-B4BB-5E31B806C29F}" sibTransId="{EF63A768-902C-458B-ABAB-FC0CDD5D0443}"/>
    <dgm:cxn modelId="{49741C7D-6803-4883-844E-8DA387931F4F}" type="presOf" srcId="{E3252208-6B91-424F-AD5E-BEF2D3F031F7}" destId="{7C0D7B62-53D8-461A-8C0E-8D853144C569}" srcOrd="0" destOrd="0" presId="urn:microsoft.com/office/officeart/2005/8/layout/list1"/>
    <dgm:cxn modelId="{02C20682-7B8B-47D9-9D49-14E0E04940EA}" type="presOf" srcId="{CC056A23-989A-4AFE-83C3-9AB14277856A}" destId="{C183E914-4D59-47B3-9B58-3E31FC815519}" srcOrd="0" destOrd="1" presId="urn:microsoft.com/office/officeart/2005/8/layout/list1"/>
    <dgm:cxn modelId="{C7C2F789-4C2F-4CA4-9361-894A329C1C88}" srcId="{F44ED649-6298-4F79-81E3-05A51F0A7EEA}" destId="{C7B0F515-BF50-4058-AE0E-EF35235596C9}" srcOrd="0" destOrd="0" parTransId="{F3DD3403-164D-4D46-88EC-9D8FCA715ABE}" sibTransId="{64B3FB70-8F83-4AAB-9CB2-CE2128A8CED5}"/>
    <dgm:cxn modelId="{9E10818F-9D46-4D1D-A147-99A0BFF72BDF}" type="presOf" srcId="{E3252208-6B91-424F-AD5E-BEF2D3F031F7}" destId="{6E306B63-24C9-46C6-B6BA-11770633E699}" srcOrd="1" destOrd="0" presId="urn:microsoft.com/office/officeart/2005/8/layout/list1"/>
    <dgm:cxn modelId="{900E529A-F0D7-443D-A1FC-457905E07053}" srcId="{E3252208-6B91-424F-AD5E-BEF2D3F031F7}" destId="{A5C7B0B0-8B29-4C88-A056-3C0B9EF55B81}" srcOrd="0" destOrd="0" parTransId="{9FCA2C5C-59E4-4297-8A78-ABCB1F0AFF0D}" sibTransId="{52CF68AF-BC8E-4FC1-B5DE-5B9128ED8053}"/>
    <dgm:cxn modelId="{854E4FA4-7EE4-410C-B12E-872B7C9E0E5E}" srcId="{E3252208-6B91-424F-AD5E-BEF2D3F031F7}" destId="{CFCA1C20-BBE6-405F-ABEB-36752C7791ED}" srcOrd="1" destOrd="0" parTransId="{E134DD7B-91A9-420F-8380-B9B6BE3362CD}" sibTransId="{9DB2B827-AC38-4665-870B-17F01CD9A783}"/>
    <dgm:cxn modelId="{E6820DB7-3424-4907-AC00-224965C5E67A}" srcId="{F44ED649-6298-4F79-81E3-05A51F0A7EEA}" destId="{E3252208-6B91-424F-AD5E-BEF2D3F031F7}" srcOrd="1" destOrd="0" parTransId="{0D0AA0D4-871F-48F4-BDEA-97BB80EB3FFE}" sibTransId="{B5640AD3-83E0-4596-822D-AB7F37E7D35F}"/>
    <dgm:cxn modelId="{0792B4DB-0567-460C-9DB8-34E8F92EF5FB}" type="presOf" srcId="{9258CCC8-54A5-4652-BC99-8AEA02F09E3F}" destId="{C183E914-4D59-47B3-9B58-3E31FC815519}" srcOrd="0" destOrd="0" presId="urn:microsoft.com/office/officeart/2005/8/layout/list1"/>
    <dgm:cxn modelId="{023229ED-2242-4D9D-A65F-1337E1175F1A}" type="presOf" srcId="{C7B0F515-BF50-4058-AE0E-EF35235596C9}" destId="{9720A522-2338-4AA4-8E9F-2132226EB871}" srcOrd="0" destOrd="0" presId="urn:microsoft.com/office/officeart/2005/8/layout/list1"/>
    <dgm:cxn modelId="{308E6DF4-DC89-4A8E-ABE4-427E15B5DA30}" type="presOf" srcId="{E5D6AC00-F572-4157-BB1D-9DA6742A34E1}" destId="{2E564289-CD41-4147-97AF-00461D0B5DC3}" srcOrd="0" destOrd="2" presId="urn:microsoft.com/office/officeart/2005/8/layout/list1"/>
    <dgm:cxn modelId="{0B8AB0F5-1B69-4F52-88A5-A7A31D08702F}" type="presOf" srcId="{A5C7B0B0-8B29-4C88-A056-3C0B9EF55B81}" destId="{2E564289-CD41-4147-97AF-00461D0B5DC3}" srcOrd="0" destOrd="0" presId="urn:microsoft.com/office/officeart/2005/8/layout/list1"/>
    <dgm:cxn modelId="{8DCED888-A28E-44BB-ABE0-6C9B0C9470E3}" type="presParOf" srcId="{905A4E00-C566-4F28-A177-506E1EA298F0}" destId="{5477A617-ECB6-45F1-8077-DFA9472B7E6C}" srcOrd="0" destOrd="0" presId="urn:microsoft.com/office/officeart/2005/8/layout/list1"/>
    <dgm:cxn modelId="{E1D6477B-FCD1-40D4-923F-7785042AEA6D}" type="presParOf" srcId="{5477A617-ECB6-45F1-8077-DFA9472B7E6C}" destId="{9720A522-2338-4AA4-8E9F-2132226EB871}" srcOrd="0" destOrd="0" presId="urn:microsoft.com/office/officeart/2005/8/layout/list1"/>
    <dgm:cxn modelId="{D70A271D-50F3-4C23-BABA-6C7258AFE7D0}" type="presParOf" srcId="{5477A617-ECB6-45F1-8077-DFA9472B7E6C}" destId="{5EF93393-BFF4-4254-B834-5A59AD3F9009}" srcOrd="1" destOrd="0" presId="urn:microsoft.com/office/officeart/2005/8/layout/list1"/>
    <dgm:cxn modelId="{3D06C614-B8C8-448A-9011-4956295358B8}" type="presParOf" srcId="{905A4E00-C566-4F28-A177-506E1EA298F0}" destId="{FD9EBDAE-7642-4855-B58C-1FE6373C6672}" srcOrd="1" destOrd="0" presId="urn:microsoft.com/office/officeart/2005/8/layout/list1"/>
    <dgm:cxn modelId="{039B0188-DF34-4643-A692-D0337310CFEA}" type="presParOf" srcId="{905A4E00-C566-4F28-A177-506E1EA298F0}" destId="{C183E914-4D59-47B3-9B58-3E31FC815519}" srcOrd="2" destOrd="0" presId="urn:microsoft.com/office/officeart/2005/8/layout/list1"/>
    <dgm:cxn modelId="{5E27E866-02A7-4D96-8224-300296452D29}" type="presParOf" srcId="{905A4E00-C566-4F28-A177-506E1EA298F0}" destId="{4884BADF-FC09-45CA-82BE-12BF6792A876}" srcOrd="3" destOrd="0" presId="urn:microsoft.com/office/officeart/2005/8/layout/list1"/>
    <dgm:cxn modelId="{9DBC9C98-6E70-4690-B149-D20767DF82C3}" type="presParOf" srcId="{905A4E00-C566-4F28-A177-506E1EA298F0}" destId="{9F2F7E41-2927-4F66-B7FE-7383E8FBD21F}" srcOrd="4" destOrd="0" presId="urn:microsoft.com/office/officeart/2005/8/layout/list1"/>
    <dgm:cxn modelId="{BE62A5E6-ACA2-4804-80AC-7028C816E3E4}" type="presParOf" srcId="{9F2F7E41-2927-4F66-B7FE-7383E8FBD21F}" destId="{7C0D7B62-53D8-461A-8C0E-8D853144C569}" srcOrd="0" destOrd="0" presId="urn:microsoft.com/office/officeart/2005/8/layout/list1"/>
    <dgm:cxn modelId="{BCDF256D-B86F-4B8C-B446-E6A015C1D8C9}" type="presParOf" srcId="{9F2F7E41-2927-4F66-B7FE-7383E8FBD21F}" destId="{6E306B63-24C9-46C6-B6BA-11770633E699}" srcOrd="1" destOrd="0" presId="urn:microsoft.com/office/officeart/2005/8/layout/list1"/>
    <dgm:cxn modelId="{3EE2BBEF-B016-4738-8251-ACBF85FE6EEC}" type="presParOf" srcId="{905A4E00-C566-4F28-A177-506E1EA298F0}" destId="{29A937AE-38BC-4AE6-B13E-4C2E94882509}" srcOrd="5" destOrd="0" presId="urn:microsoft.com/office/officeart/2005/8/layout/list1"/>
    <dgm:cxn modelId="{EC7D4644-4493-41F6-BA6B-04FF04FFDC10}" type="presParOf" srcId="{905A4E00-C566-4F28-A177-506E1EA298F0}" destId="{2E564289-CD41-4147-97AF-00461D0B5DC3}"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83E914-4D59-47B3-9B58-3E31FC815519}">
      <dsp:nvSpPr>
        <dsp:cNvPr id="0" name=""/>
        <dsp:cNvSpPr/>
      </dsp:nvSpPr>
      <dsp:spPr>
        <a:xfrm>
          <a:off x="0" y="374353"/>
          <a:ext cx="10559844" cy="131669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9561" tIns="458216" rIns="819561" bIns="156464" numCol="1" spcCol="1270" anchor="t" anchorCtr="0">
          <a:noAutofit/>
        </a:bodyPr>
        <a:lstStyle/>
        <a:p>
          <a:pPr marL="228600" lvl="1" indent="-228600" algn="l" defTabSz="977900">
            <a:lnSpc>
              <a:spcPct val="90000"/>
            </a:lnSpc>
            <a:spcBef>
              <a:spcPct val="0"/>
            </a:spcBef>
            <a:spcAft>
              <a:spcPct val="15000"/>
            </a:spcAft>
            <a:buChar char="•"/>
          </a:pPr>
          <a:r>
            <a:rPr lang="fr-FR" sz="2200" kern="1200"/>
            <a:t>Se partager le site </a:t>
          </a:r>
          <a:endParaRPr lang="en-US" sz="2200" kern="1200"/>
        </a:p>
        <a:p>
          <a:pPr marL="228600" lvl="1" indent="-228600" algn="l" defTabSz="977900">
            <a:lnSpc>
              <a:spcPct val="90000"/>
            </a:lnSpc>
            <a:spcBef>
              <a:spcPct val="0"/>
            </a:spcBef>
            <a:spcAft>
              <a:spcPct val="15000"/>
            </a:spcAft>
            <a:buChar char="•"/>
          </a:pPr>
          <a:r>
            <a:rPr lang="fr-FR" sz="2200" kern="1200"/>
            <a:t>Ajuster en fonction de Venasty</a:t>
          </a:r>
          <a:endParaRPr lang="en-US" sz="2200" kern="1200"/>
        </a:p>
      </dsp:txBody>
      <dsp:txXfrm>
        <a:off x="0" y="374353"/>
        <a:ext cx="10559844" cy="1316699"/>
      </dsp:txXfrm>
    </dsp:sp>
    <dsp:sp modelId="{5EF93393-BFF4-4254-B834-5A59AD3F9009}">
      <dsp:nvSpPr>
        <dsp:cNvPr id="0" name=""/>
        <dsp:cNvSpPr/>
      </dsp:nvSpPr>
      <dsp:spPr>
        <a:xfrm>
          <a:off x="527992" y="49633"/>
          <a:ext cx="7391891"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396" tIns="0" rIns="279396" bIns="0" numCol="1" spcCol="1270" anchor="ctr" anchorCtr="0">
          <a:noAutofit/>
        </a:bodyPr>
        <a:lstStyle/>
        <a:p>
          <a:pPr marL="0" lvl="0" indent="0" algn="l" defTabSz="977900">
            <a:lnSpc>
              <a:spcPct val="90000"/>
            </a:lnSpc>
            <a:spcBef>
              <a:spcPct val="0"/>
            </a:spcBef>
            <a:spcAft>
              <a:spcPct val="35000"/>
            </a:spcAft>
            <a:buNone/>
          </a:pPr>
          <a:r>
            <a:rPr lang="fr-FR" sz="2200" kern="1200"/>
            <a:t>Tâches :</a:t>
          </a:r>
          <a:endParaRPr lang="en-US" sz="2200" kern="1200"/>
        </a:p>
      </dsp:txBody>
      <dsp:txXfrm>
        <a:off x="559695" y="81336"/>
        <a:ext cx="7328485" cy="586034"/>
      </dsp:txXfrm>
    </dsp:sp>
    <dsp:sp modelId="{2E564289-CD41-4147-97AF-00461D0B5DC3}">
      <dsp:nvSpPr>
        <dsp:cNvPr id="0" name=""/>
        <dsp:cNvSpPr/>
      </dsp:nvSpPr>
      <dsp:spPr>
        <a:xfrm>
          <a:off x="0" y="2134573"/>
          <a:ext cx="10559844" cy="16632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819561" tIns="458216" rIns="819561" bIns="156464" numCol="1" spcCol="1270" anchor="t" anchorCtr="0">
          <a:noAutofit/>
        </a:bodyPr>
        <a:lstStyle/>
        <a:p>
          <a:pPr marL="228600" lvl="1" indent="-228600" algn="l" defTabSz="977900">
            <a:lnSpc>
              <a:spcPct val="90000"/>
            </a:lnSpc>
            <a:spcBef>
              <a:spcPct val="0"/>
            </a:spcBef>
            <a:spcAft>
              <a:spcPct val="15000"/>
            </a:spcAft>
            <a:buChar char="•"/>
          </a:pPr>
          <a:r>
            <a:rPr lang="fr-FR" sz="2200" kern="1200"/>
            <a:t>Quentin Leunogue Vermeulen</a:t>
          </a:r>
          <a:endParaRPr lang="en-US" sz="2200" kern="1200"/>
        </a:p>
        <a:p>
          <a:pPr marL="228600" lvl="1" indent="-228600" algn="l" defTabSz="977900">
            <a:lnSpc>
              <a:spcPct val="90000"/>
            </a:lnSpc>
            <a:spcBef>
              <a:spcPct val="0"/>
            </a:spcBef>
            <a:spcAft>
              <a:spcPct val="15000"/>
            </a:spcAft>
            <a:buChar char="•"/>
          </a:pPr>
          <a:r>
            <a:rPr lang="fr-FR" sz="2200" kern="1200"/>
            <a:t>Romain Carbonnel	</a:t>
          </a:r>
          <a:endParaRPr lang="en-US" sz="2200" kern="1200"/>
        </a:p>
        <a:p>
          <a:pPr marL="228600" lvl="1" indent="-228600" algn="l" defTabSz="977900">
            <a:lnSpc>
              <a:spcPct val="90000"/>
            </a:lnSpc>
            <a:spcBef>
              <a:spcPct val="0"/>
            </a:spcBef>
            <a:spcAft>
              <a:spcPct val="15000"/>
            </a:spcAft>
            <a:buChar char="•"/>
          </a:pPr>
          <a:r>
            <a:rPr lang="fr-FR" sz="2200" kern="1200"/>
            <a:t>Louis Huyghe</a:t>
          </a:r>
          <a:endParaRPr lang="en-US" sz="2200" kern="1200"/>
        </a:p>
      </dsp:txBody>
      <dsp:txXfrm>
        <a:off x="0" y="2134573"/>
        <a:ext cx="10559844" cy="1663200"/>
      </dsp:txXfrm>
    </dsp:sp>
    <dsp:sp modelId="{6E306B63-24C9-46C6-B6BA-11770633E699}">
      <dsp:nvSpPr>
        <dsp:cNvPr id="0" name=""/>
        <dsp:cNvSpPr/>
      </dsp:nvSpPr>
      <dsp:spPr>
        <a:xfrm>
          <a:off x="527992" y="1809853"/>
          <a:ext cx="7391891" cy="6494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9396" tIns="0" rIns="279396" bIns="0" numCol="1" spcCol="1270" anchor="ctr" anchorCtr="0">
          <a:noAutofit/>
        </a:bodyPr>
        <a:lstStyle/>
        <a:p>
          <a:pPr marL="0" lvl="0" indent="0" algn="l" defTabSz="977900">
            <a:lnSpc>
              <a:spcPct val="90000"/>
            </a:lnSpc>
            <a:spcBef>
              <a:spcPct val="0"/>
            </a:spcBef>
            <a:spcAft>
              <a:spcPct val="35000"/>
            </a:spcAft>
            <a:buNone/>
          </a:pPr>
          <a:r>
            <a:rPr lang="fr-FR" sz="2200" kern="1200"/>
            <a:t>Équipe de conception :</a:t>
          </a:r>
          <a:endParaRPr lang="en-US" sz="2200" kern="1200"/>
        </a:p>
      </dsp:txBody>
      <dsp:txXfrm>
        <a:off x="559695" y="1841556"/>
        <a:ext cx="7328485" cy="58603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09A615E-AF73-4315-AB56-3927D89D2B7A}" type="datetimeFigureOut">
              <a:rPr lang="fr-FR" smtClean="0"/>
              <a:t>12/11/2020</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E2BE5D4-3E6F-48F9-AF30-BDA9B263F119}" type="slidenum">
              <a:rPr lang="fr-FR" smtClean="0"/>
              <a:t>‹N°›</a:t>
            </a:fld>
            <a:endParaRPr lang="fr-FR"/>
          </a:p>
        </p:txBody>
      </p:sp>
    </p:spTree>
    <p:extLst>
      <p:ext uri="{BB962C8B-B14F-4D97-AF65-F5344CB8AC3E}">
        <p14:creationId xmlns:p14="http://schemas.microsoft.com/office/powerpoint/2010/main" val="3598511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E2BE5D4-3E6F-48F9-AF30-BDA9B263F119}" type="slidenum">
              <a:rPr lang="fr-FR" smtClean="0"/>
              <a:t>7</a:t>
            </a:fld>
            <a:endParaRPr lang="fr-FR"/>
          </a:p>
        </p:txBody>
      </p:sp>
    </p:spTree>
    <p:extLst>
      <p:ext uri="{BB962C8B-B14F-4D97-AF65-F5344CB8AC3E}">
        <p14:creationId xmlns:p14="http://schemas.microsoft.com/office/powerpoint/2010/main" val="284062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E2BE5D4-3E6F-48F9-AF30-BDA9B263F119}" type="slidenum">
              <a:rPr lang="fr-FR" smtClean="0"/>
              <a:t>15</a:t>
            </a:fld>
            <a:endParaRPr lang="fr-FR"/>
          </a:p>
        </p:txBody>
      </p:sp>
    </p:spTree>
    <p:extLst>
      <p:ext uri="{BB962C8B-B14F-4D97-AF65-F5344CB8AC3E}">
        <p14:creationId xmlns:p14="http://schemas.microsoft.com/office/powerpoint/2010/main" val="16029055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E2BE5D4-3E6F-48F9-AF30-BDA9B263F119}" type="slidenum">
              <a:rPr lang="fr-FR" smtClean="0"/>
              <a:t>16</a:t>
            </a:fld>
            <a:endParaRPr lang="fr-FR"/>
          </a:p>
        </p:txBody>
      </p:sp>
    </p:spTree>
    <p:extLst>
      <p:ext uri="{BB962C8B-B14F-4D97-AF65-F5344CB8AC3E}">
        <p14:creationId xmlns:p14="http://schemas.microsoft.com/office/powerpoint/2010/main" val="961300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E2BE5D4-3E6F-48F9-AF30-BDA9B263F119}" type="slidenum">
              <a:rPr lang="fr-FR" smtClean="0"/>
              <a:t>17</a:t>
            </a:fld>
            <a:endParaRPr lang="fr-FR"/>
          </a:p>
        </p:txBody>
      </p:sp>
    </p:spTree>
    <p:extLst>
      <p:ext uri="{BB962C8B-B14F-4D97-AF65-F5344CB8AC3E}">
        <p14:creationId xmlns:p14="http://schemas.microsoft.com/office/powerpoint/2010/main" val="24430962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E2BE5D4-3E6F-48F9-AF30-BDA9B263F119}" type="slidenum">
              <a:rPr lang="fr-FR" smtClean="0"/>
              <a:t>18</a:t>
            </a:fld>
            <a:endParaRPr lang="fr-FR"/>
          </a:p>
        </p:txBody>
      </p:sp>
    </p:spTree>
    <p:extLst>
      <p:ext uri="{BB962C8B-B14F-4D97-AF65-F5344CB8AC3E}">
        <p14:creationId xmlns:p14="http://schemas.microsoft.com/office/powerpoint/2010/main" val="34433182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E2BE5D4-3E6F-48F9-AF30-BDA9B263F119}" type="slidenum">
              <a:rPr lang="fr-FR" smtClean="0"/>
              <a:t>19</a:t>
            </a:fld>
            <a:endParaRPr lang="fr-FR"/>
          </a:p>
        </p:txBody>
      </p:sp>
    </p:spTree>
    <p:extLst>
      <p:ext uri="{BB962C8B-B14F-4D97-AF65-F5344CB8AC3E}">
        <p14:creationId xmlns:p14="http://schemas.microsoft.com/office/powerpoint/2010/main" val="1141445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4E2BE5D4-3E6F-48F9-AF30-BDA9B263F119}" type="slidenum">
              <a:rPr lang="fr-FR" smtClean="0"/>
              <a:t>21</a:t>
            </a:fld>
            <a:endParaRPr lang="fr-FR"/>
          </a:p>
        </p:txBody>
      </p:sp>
    </p:spTree>
    <p:extLst>
      <p:ext uri="{BB962C8B-B14F-4D97-AF65-F5344CB8AC3E}">
        <p14:creationId xmlns:p14="http://schemas.microsoft.com/office/powerpoint/2010/main" val="26093965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BB0DB3-A8FF-4ABB-9E2E-D960422260EB}"/>
              </a:ext>
            </a:extLst>
          </p:cNvPr>
          <p:cNvSpPr>
            <a:spLocks noGrp="1"/>
          </p:cNvSpPr>
          <p:nvPr>
            <p:ph type="ctrTitle"/>
          </p:nvPr>
        </p:nvSpPr>
        <p:spPr>
          <a:xfrm>
            <a:off x="1524000" y="1122363"/>
            <a:ext cx="9144000" cy="3025308"/>
          </a:xfrm>
        </p:spPr>
        <p:txBody>
          <a:bodyPr anchor="b">
            <a:normAutofit/>
          </a:bodyPr>
          <a:lstStyle>
            <a:lvl1pPr algn="ctr">
              <a:defRPr sz="6600"/>
            </a:lvl1pPr>
          </a:lstStyle>
          <a:p>
            <a:r>
              <a:rPr lang="en-US" dirty="0"/>
              <a:t>Click to edit Master title style</a:t>
            </a:r>
          </a:p>
        </p:txBody>
      </p:sp>
      <p:sp>
        <p:nvSpPr>
          <p:cNvPr id="3" name="Subtitle 2">
            <a:extLst>
              <a:ext uri="{FF2B5EF4-FFF2-40B4-BE49-F238E27FC236}">
                <a16:creationId xmlns:a16="http://schemas.microsoft.com/office/drawing/2014/main" id="{8BEE0618-75D7-410F-859C-CDF53BC53E85}"/>
              </a:ext>
            </a:extLst>
          </p:cNvPr>
          <p:cNvSpPr>
            <a:spLocks noGrp="1"/>
          </p:cNvSpPr>
          <p:nvPr>
            <p:ph type="subTitle" idx="1"/>
          </p:nvPr>
        </p:nvSpPr>
        <p:spPr>
          <a:xfrm>
            <a:off x="1524000" y="4386729"/>
            <a:ext cx="9144000" cy="1135529"/>
          </a:xfrm>
        </p:spPr>
        <p:txBody>
          <a:bodyPr>
            <a:normAutofit/>
          </a:bodyPr>
          <a:lstStyle>
            <a:lvl1pPr marL="0" indent="0" algn="ctr">
              <a:lnSpc>
                <a:spcPct val="120000"/>
              </a:lnSpc>
              <a:buNone/>
              <a:defRPr sz="1800" b="1" cap="all" spc="3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A5237F11-76DB-4DD9-9747-3F38D05BA0FE}"/>
              </a:ext>
            </a:extLst>
          </p:cNvPr>
          <p:cNvSpPr>
            <a:spLocks noGrp="1"/>
          </p:cNvSpPr>
          <p:nvPr>
            <p:ph type="dt" sz="half" idx="10"/>
          </p:nvPr>
        </p:nvSpPr>
        <p:spPr/>
        <p:txBody>
          <a:bodyPr/>
          <a:lstStyle/>
          <a:p>
            <a:fld id="{11EAACC7-3B3F-47D1-959A-EF58926E955E}" type="datetimeFigureOut">
              <a:rPr lang="en-US" smtClean="0"/>
              <a:t>11/12/2020</a:t>
            </a:fld>
            <a:endParaRPr lang="en-US"/>
          </a:p>
        </p:txBody>
      </p:sp>
      <p:sp>
        <p:nvSpPr>
          <p:cNvPr id="5" name="Footer Placeholder 4">
            <a:extLst>
              <a:ext uri="{FF2B5EF4-FFF2-40B4-BE49-F238E27FC236}">
                <a16:creationId xmlns:a16="http://schemas.microsoft.com/office/drawing/2014/main" id="{3059F581-81B0-44B3-ABA5-A25CA4BAE48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10D591-ADCF-4300-8282-72AE357F3D2D}"/>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395053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3E5C77-55F8-4677-A96C-E6D3F5545DC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9A064EF-ADDA-4943-8F87-A7469D79975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6B0D493-D1E7-4358-95E9-B5B80A49E603}"/>
              </a:ext>
            </a:extLst>
          </p:cNvPr>
          <p:cNvSpPr>
            <a:spLocks noGrp="1"/>
          </p:cNvSpPr>
          <p:nvPr>
            <p:ph type="dt" sz="half" idx="10"/>
          </p:nvPr>
        </p:nvSpPr>
        <p:spPr/>
        <p:txBody>
          <a:bodyPr/>
          <a:lstStyle/>
          <a:p>
            <a:fld id="{11EAACC7-3B3F-47D1-959A-EF58926E955E}" type="datetimeFigureOut">
              <a:rPr lang="en-US" smtClean="0"/>
              <a:t>11/12/2020</a:t>
            </a:fld>
            <a:endParaRPr lang="en-US"/>
          </a:p>
        </p:txBody>
      </p:sp>
      <p:sp>
        <p:nvSpPr>
          <p:cNvPr id="5" name="Footer Placeholder 4">
            <a:extLst>
              <a:ext uri="{FF2B5EF4-FFF2-40B4-BE49-F238E27FC236}">
                <a16:creationId xmlns:a16="http://schemas.microsoft.com/office/drawing/2014/main" id="{A6E98326-3276-4B9E-960F-10C6677BFA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4C3AC2-288D-4FEE-BF80-0EAEDDFAB049}"/>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3615815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3333C6A-5417-40BD-BF7A-94058322377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43BCB45-B343-46F6-9718-AA0D68CED1F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FBDA2A4-FD34-4E17-908F-4367B1E644C3}"/>
              </a:ext>
            </a:extLst>
          </p:cNvPr>
          <p:cNvSpPr>
            <a:spLocks noGrp="1"/>
          </p:cNvSpPr>
          <p:nvPr>
            <p:ph type="dt" sz="half" idx="10"/>
          </p:nvPr>
        </p:nvSpPr>
        <p:spPr/>
        <p:txBody>
          <a:bodyPr/>
          <a:lstStyle/>
          <a:p>
            <a:fld id="{11EAACC7-3B3F-47D1-959A-EF58926E955E}" type="datetimeFigureOut">
              <a:rPr lang="en-US" smtClean="0"/>
              <a:t>11/12/2020</a:t>
            </a:fld>
            <a:endParaRPr lang="en-US"/>
          </a:p>
        </p:txBody>
      </p:sp>
      <p:sp>
        <p:nvSpPr>
          <p:cNvPr id="5" name="Footer Placeholder 4">
            <a:extLst>
              <a:ext uri="{FF2B5EF4-FFF2-40B4-BE49-F238E27FC236}">
                <a16:creationId xmlns:a16="http://schemas.microsoft.com/office/drawing/2014/main" id="{93B87AE3-776D-451D-AA52-C06B747248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A0C4D5-BE1E-4D6A-9196-E0F9E42B2E1E}"/>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23038948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D75558-A264-444E-829B-51AAE6B4BFCE}"/>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908D9373-37D1-4135-8D34-755E139F79DD}"/>
              </a:ext>
            </a:extLst>
          </p:cNvPr>
          <p:cNvSpPr>
            <a:spLocks noGrp="1"/>
          </p:cNvSpPr>
          <p:nvPr>
            <p:ph idx="1"/>
          </p:nvPr>
        </p:nvSpPr>
        <p:spPr/>
        <p:txBody>
          <a:bodyPr/>
          <a:lstStyle>
            <a:lvl1pPr>
              <a:lnSpc>
                <a:spcPct val="100000"/>
              </a:lnSpc>
              <a:defRPr/>
            </a:lvl1pPr>
            <a:lvl2pPr>
              <a:lnSpc>
                <a:spcPct val="100000"/>
              </a:lnSpc>
              <a:defRPr/>
            </a:lvl2pPr>
            <a:lvl3pPr>
              <a:lnSpc>
                <a:spcPct val="100000"/>
              </a:lnSpc>
              <a:defRPr/>
            </a:lvl3pPr>
            <a:lvl4pPr>
              <a:lnSpc>
                <a:spcPct val="100000"/>
              </a:lnSpc>
              <a:defRPr/>
            </a:lvl4pPr>
            <a:lvl5pPr>
              <a:lnSpc>
                <a:spcPct val="10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55E4A6B-1966-4E57-9FB8-8B111E97BC11}"/>
              </a:ext>
            </a:extLst>
          </p:cNvPr>
          <p:cNvSpPr>
            <a:spLocks noGrp="1"/>
          </p:cNvSpPr>
          <p:nvPr>
            <p:ph type="dt" sz="half" idx="10"/>
          </p:nvPr>
        </p:nvSpPr>
        <p:spPr/>
        <p:txBody>
          <a:bodyPr/>
          <a:lstStyle/>
          <a:p>
            <a:fld id="{11EAACC7-3B3F-47D1-959A-EF58926E955E}" type="datetimeFigureOut">
              <a:rPr lang="en-US" smtClean="0"/>
              <a:t>11/12/2020</a:t>
            </a:fld>
            <a:endParaRPr lang="en-US" dirty="0"/>
          </a:p>
        </p:txBody>
      </p:sp>
      <p:sp>
        <p:nvSpPr>
          <p:cNvPr id="5" name="Footer Placeholder 4">
            <a:extLst>
              <a:ext uri="{FF2B5EF4-FFF2-40B4-BE49-F238E27FC236}">
                <a16:creationId xmlns:a16="http://schemas.microsoft.com/office/drawing/2014/main" id="{133FC3DD-F2BE-41FF-895B-00129AAB15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1F830C-8424-4FAF-A011-605AE1D147FC}"/>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30568763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A1BE8-ECC1-4027-B16E-C7BECCA9DF4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246C7E1-471A-46AA-8068-98E68C0C207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F7C9F8F-EC48-4D16-B4C6-023A7B607BE6}"/>
              </a:ext>
            </a:extLst>
          </p:cNvPr>
          <p:cNvSpPr>
            <a:spLocks noGrp="1"/>
          </p:cNvSpPr>
          <p:nvPr>
            <p:ph type="dt" sz="half" idx="10"/>
          </p:nvPr>
        </p:nvSpPr>
        <p:spPr/>
        <p:txBody>
          <a:bodyPr/>
          <a:lstStyle/>
          <a:p>
            <a:fld id="{11EAACC7-3B3F-47D1-959A-EF58926E955E}" type="datetimeFigureOut">
              <a:rPr lang="en-US" smtClean="0"/>
              <a:t>11/12/2020</a:t>
            </a:fld>
            <a:endParaRPr lang="en-US"/>
          </a:p>
        </p:txBody>
      </p:sp>
      <p:sp>
        <p:nvSpPr>
          <p:cNvPr id="5" name="Footer Placeholder 4">
            <a:extLst>
              <a:ext uri="{FF2B5EF4-FFF2-40B4-BE49-F238E27FC236}">
                <a16:creationId xmlns:a16="http://schemas.microsoft.com/office/drawing/2014/main" id="{B79FA5B3-F726-417B-932A-B93E0C8F5A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D21F1-1A24-43EA-AB09-3024C491E8FB}"/>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31242991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E16569-B648-4D50-BEB8-E8DAE24D68F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40831B3-A1FD-470C-BEEE-4CFB441502DD}"/>
              </a:ext>
            </a:extLst>
          </p:cNvPr>
          <p:cNvSpPr>
            <a:spLocks noGrp="1"/>
          </p:cNvSpPr>
          <p:nvPr>
            <p:ph sz="half" idx="1"/>
          </p:nvPr>
        </p:nvSpPr>
        <p:spPr>
          <a:xfrm>
            <a:off x="838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1F34A17-C244-438C-9AE3-FB9B3CE3BD8F}"/>
              </a:ext>
            </a:extLst>
          </p:cNvPr>
          <p:cNvSpPr>
            <a:spLocks noGrp="1"/>
          </p:cNvSpPr>
          <p:nvPr>
            <p:ph sz="half" idx="2"/>
          </p:nvPr>
        </p:nvSpPr>
        <p:spPr>
          <a:xfrm>
            <a:off x="6172200" y="1924493"/>
            <a:ext cx="5181600" cy="425247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4CFA3AA-3FC1-4B98-8F99-1726F1AC0A38}"/>
              </a:ext>
            </a:extLst>
          </p:cNvPr>
          <p:cNvSpPr>
            <a:spLocks noGrp="1"/>
          </p:cNvSpPr>
          <p:nvPr>
            <p:ph type="dt" sz="half" idx="10"/>
          </p:nvPr>
        </p:nvSpPr>
        <p:spPr/>
        <p:txBody>
          <a:bodyPr/>
          <a:lstStyle/>
          <a:p>
            <a:fld id="{11EAACC7-3B3F-47D1-959A-EF58926E955E}" type="datetimeFigureOut">
              <a:rPr lang="en-US" smtClean="0"/>
              <a:t>11/12/2020</a:t>
            </a:fld>
            <a:endParaRPr lang="en-US"/>
          </a:p>
        </p:txBody>
      </p:sp>
      <p:sp>
        <p:nvSpPr>
          <p:cNvPr id="6" name="Footer Placeholder 5">
            <a:extLst>
              <a:ext uri="{FF2B5EF4-FFF2-40B4-BE49-F238E27FC236}">
                <a16:creationId xmlns:a16="http://schemas.microsoft.com/office/drawing/2014/main" id="{1CE10883-BACC-41A1-9067-ECFDB937D72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7660A2-13C9-4432-A6EB-A4FF3D78F15F}"/>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2274076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97C843-C993-4E9C-80DD-3620816E56A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D91A8E3-B066-4511-9C6E-A3435B64DD88}"/>
              </a:ext>
            </a:extLst>
          </p:cNvPr>
          <p:cNvSpPr>
            <a:spLocks noGrp="1"/>
          </p:cNvSpPr>
          <p:nvPr>
            <p:ph type="body" idx="1"/>
          </p:nvPr>
        </p:nvSpPr>
        <p:spPr>
          <a:xfrm>
            <a:off x="839788" y="1734325"/>
            <a:ext cx="5157787"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6E86B63-4102-4802-94D7-F138F80F3E19}"/>
              </a:ext>
            </a:extLst>
          </p:cNvPr>
          <p:cNvSpPr>
            <a:spLocks noGrp="1"/>
          </p:cNvSpPr>
          <p:nvPr>
            <p:ph sz="half" idx="2"/>
          </p:nvPr>
        </p:nvSpPr>
        <p:spPr>
          <a:xfrm>
            <a:off x="839788" y="2558237"/>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9C924765-08A7-4A60-86DC-DC420F60BBAE}"/>
              </a:ext>
            </a:extLst>
          </p:cNvPr>
          <p:cNvSpPr>
            <a:spLocks noGrp="1"/>
          </p:cNvSpPr>
          <p:nvPr>
            <p:ph type="body" sz="quarter" idx="3"/>
          </p:nvPr>
        </p:nvSpPr>
        <p:spPr>
          <a:xfrm>
            <a:off x="6172200" y="1734325"/>
            <a:ext cx="5183188" cy="823912"/>
          </a:xfrm>
        </p:spPr>
        <p:txBody>
          <a:bodyPr anchor="b">
            <a:normAutofit/>
          </a:bodyPr>
          <a:lstStyle>
            <a:lvl1pPr marL="0" indent="0">
              <a:buNone/>
              <a:defRPr sz="20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4AA2795-EFB6-4000-8F25-FBB62646C0CD}"/>
              </a:ext>
            </a:extLst>
          </p:cNvPr>
          <p:cNvSpPr>
            <a:spLocks noGrp="1"/>
          </p:cNvSpPr>
          <p:nvPr>
            <p:ph sz="quarter" idx="4"/>
          </p:nvPr>
        </p:nvSpPr>
        <p:spPr>
          <a:xfrm>
            <a:off x="6172200" y="2558237"/>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C942CFB-FE12-494A-9C41-3CB90F07BDAA}"/>
              </a:ext>
            </a:extLst>
          </p:cNvPr>
          <p:cNvSpPr>
            <a:spLocks noGrp="1"/>
          </p:cNvSpPr>
          <p:nvPr>
            <p:ph type="dt" sz="half" idx="10"/>
          </p:nvPr>
        </p:nvSpPr>
        <p:spPr/>
        <p:txBody>
          <a:bodyPr/>
          <a:lstStyle/>
          <a:p>
            <a:fld id="{11EAACC7-3B3F-47D1-959A-EF58926E955E}" type="datetimeFigureOut">
              <a:rPr lang="en-US" smtClean="0"/>
              <a:t>11/12/2020</a:t>
            </a:fld>
            <a:endParaRPr lang="en-US"/>
          </a:p>
        </p:txBody>
      </p:sp>
      <p:sp>
        <p:nvSpPr>
          <p:cNvPr id="8" name="Footer Placeholder 7">
            <a:extLst>
              <a:ext uri="{FF2B5EF4-FFF2-40B4-BE49-F238E27FC236}">
                <a16:creationId xmlns:a16="http://schemas.microsoft.com/office/drawing/2014/main" id="{6C3A07E3-59E1-4EBD-9687-4B6ABE96ACA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CF7BB23-7539-4674-8B66-ACEFF94686CE}"/>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15012473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841DB-C73C-4968-B434-A6AA14DAF62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8152BF-92C7-4BF5-A9DB-16A0BF0F5F5D}"/>
              </a:ext>
            </a:extLst>
          </p:cNvPr>
          <p:cNvSpPr>
            <a:spLocks noGrp="1"/>
          </p:cNvSpPr>
          <p:nvPr>
            <p:ph type="dt" sz="half" idx="10"/>
          </p:nvPr>
        </p:nvSpPr>
        <p:spPr/>
        <p:txBody>
          <a:bodyPr/>
          <a:lstStyle/>
          <a:p>
            <a:fld id="{11EAACC7-3B3F-47D1-959A-EF58926E955E}" type="datetimeFigureOut">
              <a:rPr lang="en-US" smtClean="0"/>
              <a:t>11/12/2020</a:t>
            </a:fld>
            <a:endParaRPr lang="en-US"/>
          </a:p>
        </p:txBody>
      </p:sp>
      <p:sp>
        <p:nvSpPr>
          <p:cNvPr id="4" name="Footer Placeholder 3">
            <a:extLst>
              <a:ext uri="{FF2B5EF4-FFF2-40B4-BE49-F238E27FC236}">
                <a16:creationId xmlns:a16="http://schemas.microsoft.com/office/drawing/2014/main" id="{C1289DB7-F492-4037-A439-D70F7E5565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FA96F1-8B8A-4E83-B3C2-E10DE522AD30}"/>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869897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8031033-9688-463F-9614-47F2F5BC6BF7}"/>
              </a:ext>
            </a:extLst>
          </p:cNvPr>
          <p:cNvSpPr>
            <a:spLocks noGrp="1"/>
          </p:cNvSpPr>
          <p:nvPr>
            <p:ph type="dt" sz="half" idx="10"/>
          </p:nvPr>
        </p:nvSpPr>
        <p:spPr/>
        <p:txBody>
          <a:bodyPr/>
          <a:lstStyle/>
          <a:p>
            <a:fld id="{11EAACC7-3B3F-47D1-959A-EF58926E955E}" type="datetimeFigureOut">
              <a:rPr lang="en-US" smtClean="0"/>
              <a:t>11/12/2020</a:t>
            </a:fld>
            <a:endParaRPr lang="en-US"/>
          </a:p>
        </p:txBody>
      </p:sp>
      <p:sp>
        <p:nvSpPr>
          <p:cNvPr id="3" name="Footer Placeholder 2">
            <a:extLst>
              <a:ext uri="{FF2B5EF4-FFF2-40B4-BE49-F238E27FC236}">
                <a16:creationId xmlns:a16="http://schemas.microsoft.com/office/drawing/2014/main" id="{085B8DB2-C14B-45AC-ACAF-8702DF59C6E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001DA57-8D4E-4075-9460-4F03DF8AABA8}"/>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11805062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2CBE2C-9DAA-489D-AC88-15CBBA8A9B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EE124BE-E494-445A-A4FB-A2A8F28F0C1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F2446DE-9A32-4774-9F7C-86678CA90E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400115D-61B3-46D0-B4D3-30C374B526CF}"/>
              </a:ext>
            </a:extLst>
          </p:cNvPr>
          <p:cNvSpPr>
            <a:spLocks noGrp="1"/>
          </p:cNvSpPr>
          <p:nvPr>
            <p:ph type="dt" sz="half" idx="10"/>
          </p:nvPr>
        </p:nvSpPr>
        <p:spPr/>
        <p:txBody>
          <a:bodyPr/>
          <a:lstStyle/>
          <a:p>
            <a:fld id="{11EAACC7-3B3F-47D1-959A-EF58926E955E}" type="datetimeFigureOut">
              <a:rPr lang="en-US" smtClean="0"/>
              <a:t>11/12/2020</a:t>
            </a:fld>
            <a:endParaRPr lang="en-US"/>
          </a:p>
        </p:txBody>
      </p:sp>
      <p:sp>
        <p:nvSpPr>
          <p:cNvPr id="6" name="Footer Placeholder 5">
            <a:extLst>
              <a:ext uri="{FF2B5EF4-FFF2-40B4-BE49-F238E27FC236}">
                <a16:creationId xmlns:a16="http://schemas.microsoft.com/office/drawing/2014/main" id="{EF3C2AFC-D0F8-469F-B1E0-123C2E066E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8B9BCDA-9EF7-4531-8021-AF7B30751516}"/>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26968350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AE558-F89F-4688-94E5-77F37D49F1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BCD35AF-8CA2-49BB-BAE9-F29A0186EC6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5CAA98-55BD-4118-A8AF-D6030607842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BFF4C5-82A8-4AD8-B7E2-2882F657683C}"/>
              </a:ext>
            </a:extLst>
          </p:cNvPr>
          <p:cNvSpPr>
            <a:spLocks noGrp="1"/>
          </p:cNvSpPr>
          <p:nvPr>
            <p:ph type="dt" sz="half" idx="10"/>
          </p:nvPr>
        </p:nvSpPr>
        <p:spPr/>
        <p:txBody>
          <a:bodyPr/>
          <a:lstStyle/>
          <a:p>
            <a:fld id="{11EAACC7-3B3F-47D1-959A-EF58926E955E}" type="datetimeFigureOut">
              <a:rPr lang="en-US" smtClean="0"/>
              <a:t>11/12/2020</a:t>
            </a:fld>
            <a:endParaRPr lang="en-US"/>
          </a:p>
        </p:txBody>
      </p:sp>
      <p:sp>
        <p:nvSpPr>
          <p:cNvPr id="6" name="Footer Placeholder 5">
            <a:extLst>
              <a:ext uri="{FF2B5EF4-FFF2-40B4-BE49-F238E27FC236}">
                <a16:creationId xmlns:a16="http://schemas.microsoft.com/office/drawing/2014/main" id="{3860B401-B64F-417B-8AD6-581A22E5E0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F24BD4C-7149-44BF-8150-F72CAA95A56D}"/>
              </a:ext>
            </a:extLst>
          </p:cNvPr>
          <p:cNvSpPr>
            <a:spLocks noGrp="1"/>
          </p:cNvSpPr>
          <p:nvPr>
            <p:ph type="sldNum" sz="quarter" idx="12"/>
          </p:nvPr>
        </p:nvSpPr>
        <p:spPr/>
        <p:txBody>
          <a:bodyPr/>
          <a:lstStyle/>
          <a:p>
            <a:fld id="{312CC964-A50B-4C29-B4E4-2C30BB34CCF3}" type="slidenum">
              <a:rPr lang="en-US" smtClean="0"/>
              <a:t>‹N°›</a:t>
            </a:fld>
            <a:endParaRPr lang="en-US"/>
          </a:p>
        </p:txBody>
      </p:sp>
    </p:spTree>
    <p:extLst>
      <p:ext uri="{BB962C8B-B14F-4D97-AF65-F5344CB8AC3E}">
        <p14:creationId xmlns:p14="http://schemas.microsoft.com/office/powerpoint/2010/main" val="31349468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cxnSp>
        <p:nvCxnSpPr>
          <p:cNvPr id="21" name="Straight Connector 20">
            <a:extLst>
              <a:ext uri="{FF2B5EF4-FFF2-40B4-BE49-F238E27FC236}">
                <a16:creationId xmlns:a16="http://schemas.microsoft.com/office/drawing/2014/main" id="{4436E0F2-A64B-471E-93C0-8DFE08CC57C8}"/>
              </a:ext>
            </a:extLst>
          </p:cNvPr>
          <p:cNvCxnSpPr>
            <a:cxnSpLocks/>
          </p:cNvCxnSpPr>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C1E3AB1-2A8C-4607-9FAE-D8BDB280FE1A}"/>
              </a:ext>
            </a:extLst>
          </p:cNvPr>
          <p:cNvCxnSpPr>
            <a:cxnSpLocks/>
          </p:cNvCxnSpPr>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26D66059-832F-40B6-A35F-F56C8F38A1E7}"/>
              </a:ext>
            </a:extLst>
          </p:cNvPr>
          <p:cNvCxnSpPr>
            <a:cxnSpLocks/>
          </p:cNvCxnSpPr>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515E2ED-7EA9-448D-83FA-54C3DF9723BD}"/>
              </a:ext>
            </a:extLst>
          </p:cNvPr>
          <p:cNvCxnSpPr>
            <a:cxnSpLocks/>
          </p:cNvCxnSpPr>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0595356-EABD-4767-AC9D-EA21FF115EC0}"/>
              </a:ext>
            </a:extLst>
          </p:cNvPr>
          <p:cNvCxnSpPr>
            <a:cxnSpLocks/>
          </p:cNvCxnSpPr>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28CD9F06-9628-469C-B788-A894E3E08281}"/>
              </a:ext>
            </a:extLst>
          </p:cNvPr>
          <p:cNvCxnSpPr>
            <a:cxnSpLocks/>
          </p:cNvCxnSpPr>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8550A431-0B61-421B-B4B7-24C0CFF0F938}"/>
              </a:ext>
            </a:extLst>
          </p:cNvPr>
          <p:cNvCxnSpPr>
            <a:cxnSpLocks/>
          </p:cNvCxnSpPr>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le Placeholder 1">
            <a:extLst>
              <a:ext uri="{FF2B5EF4-FFF2-40B4-BE49-F238E27FC236}">
                <a16:creationId xmlns:a16="http://schemas.microsoft.com/office/drawing/2014/main" id="{675B94C5-D205-4339-B029-5D0FD2E5F3DB}"/>
              </a:ext>
            </a:extLst>
          </p:cNvPr>
          <p:cNvSpPr>
            <a:spLocks noGrp="1"/>
          </p:cNvSpPr>
          <p:nvPr>
            <p:ph type="title"/>
          </p:nvPr>
        </p:nvSpPr>
        <p:spPr>
          <a:xfrm>
            <a:off x="1143000" y="533401"/>
            <a:ext cx="9906000" cy="138215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C096DC5C-BD34-4CE4-8AA7-A6A4B9516F8F}"/>
              </a:ext>
            </a:extLst>
          </p:cNvPr>
          <p:cNvSpPr>
            <a:spLocks noGrp="1"/>
          </p:cNvSpPr>
          <p:nvPr>
            <p:ph type="body" idx="1"/>
          </p:nvPr>
        </p:nvSpPr>
        <p:spPr>
          <a:xfrm>
            <a:off x="1143000" y="2009554"/>
            <a:ext cx="9906000" cy="4024424"/>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81F192A7-D622-449D-9FC2-48FDE4D690F1}"/>
              </a:ext>
            </a:extLst>
          </p:cNvPr>
          <p:cNvSpPr>
            <a:spLocks noGrp="1"/>
          </p:cNvSpPr>
          <p:nvPr>
            <p:ph type="dt" sz="half" idx="2"/>
          </p:nvPr>
        </p:nvSpPr>
        <p:spPr>
          <a:xfrm>
            <a:off x="7337102" y="6398878"/>
            <a:ext cx="4193908"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11EAACC7-3B3F-47D1-959A-EF58926E955E}" type="datetimeFigureOut">
              <a:rPr lang="en-US" smtClean="0"/>
              <a:t>11/12/2020</a:t>
            </a:fld>
            <a:endParaRPr lang="en-US"/>
          </a:p>
        </p:txBody>
      </p:sp>
      <p:sp>
        <p:nvSpPr>
          <p:cNvPr id="5" name="Footer Placeholder 4">
            <a:extLst>
              <a:ext uri="{FF2B5EF4-FFF2-40B4-BE49-F238E27FC236}">
                <a16:creationId xmlns:a16="http://schemas.microsoft.com/office/drawing/2014/main" id="{8435B93C-2BE9-4847-BFE5-D3CBCC6E948C}"/>
              </a:ext>
            </a:extLst>
          </p:cNvPr>
          <p:cNvSpPr>
            <a:spLocks noGrp="1"/>
          </p:cNvSpPr>
          <p:nvPr>
            <p:ph type="ftr" sz="quarter" idx="3"/>
          </p:nvPr>
        </p:nvSpPr>
        <p:spPr>
          <a:xfrm>
            <a:off x="154429" y="6398878"/>
            <a:ext cx="4497315" cy="365125"/>
          </a:xfrm>
          <a:prstGeom prst="rect">
            <a:avLst/>
          </a:prstGeom>
        </p:spPr>
        <p:txBody>
          <a:bodyPr vert="horz" lIns="91440" tIns="45720" rIns="91440" bIns="45720" rtlCol="0" anchor="ctr">
            <a:normAutofit/>
          </a:bodyPr>
          <a:lstStyle>
            <a:lvl1pPr algn="l">
              <a:defRPr sz="1200" b="1" spc="30" baseline="0">
                <a:solidFill>
                  <a:schemeClr val="tx2"/>
                </a:solidFill>
                <a:latin typeface="+mj-lt"/>
              </a:defRPr>
            </a:lvl1pPr>
          </a:lstStyle>
          <a:p>
            <a:endParaRPr lang="en-US" dirty="0"/>
          </a:p>
        </p:txBody>
      </p:sp>
      <p:sp>
        <p:nvSpPr>
          <p:cNvPr id="6" name="Slide Number Placeholder 5">
            <a:extLst>
              <a:ext uri="{FF2B5EF4-FFF2-40B4-BE49-F238E27FC236}">
                <a16:creationId xmlns:a16="http://schemas.microsoft.com/office/drawing/2014/main" id="{ADF70A99-395E-4F22-8AAB-6C7EE743D7D5}"/>
              </a:ext>
            </a:extLst>
          </p:cNvPr>
          <p:cNvSpPr>
            <a:spLocks noGrp="1"/>
          </p:cNvSpPr>
          <p:nvPr>
            <p:ph type="sldNum" sz="quarter" idx="4"/>
          </p:nvPr>
        </p:nvSpPr>
        <p:spPr>
          <a:xfrm>
            <a:off x="11602477" y="6398878"/>
            <a:ext cx="470887" cy="365125"/>
          </a:xfrm>
          <a:prstGeom prst="rect">
            <a:avLst/>
          </a:prstGeom>
        </p:spPr>
        <p:txBody>
          <a:bodyPr vert="horz" lIns="91440" tIns="45720" rIns="91440" bIns="45720" rtlCol="0" anchor="ctr">
            <a:normAutofit/>
          </a:bodyPr>
          <a:lstStyle>
            <a:lvl1pPr algn="r">
              <a:defRPr sz="1100">
                <a:solidFill>
                  <a:schemeClr val="tx2"/>
                </a:solidFill>
                <a:latin typeface="+mn-lt"/>
              </a:defRPr>
            </a:lvl1pPr>
          </a:lstStyle>
          <a:p>
            <a:fld id="{312CC964-A50B-4C29-B4E4-2C30BB34CCF3}" type="slidenum">
              <a:rPr lang="en-US" smtClean="0"/>
              <a:t>‹N°›</a:t>
            </a:fld>
            <a:endParaRPr lang="en-US"/>
          </a:p>
        </p:txBody>
      </p:sp>
    </p:spTree>
    <p:extLst>
      <p:ext uri="{BB962C8B-B14F-4D97-AF65-F5344CB8AC3E}">
        <p14:creationId xmlns:p14="http://schemas.microsoft.com/office/powerpoint/2010/main" val="672380112"/>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689" r:id="rId4"/>
    <p:sldLayoutId id="2147483690" r:id="rId5"/>
    <p:sldLayoutId id="2147483695" r:id="rId6"/>
    <p:sldLayoutId id="2147483691" r:id="rId7"/>
    <p:sldLayoutId id="2147483692" r:id="rId8"/>
    <p:sldLayoutId id="2147483693" r:id="rId9"/>
    <p:sldLayoutId id="2147483694" r:id="rId10"/>
    <p:sldLayoutId id="2147483696" r:id="rId11"/>
  </p:sldLayoutIdLst>
  <p:txStyles>
    <p:titleStyle>
      <a:lvl1pPr algn="l" defTabSz="914400" rtl="0" eaLnBrk="1" latinLnBrk="0" hangingPunct="1">
        <a:lnSpc>
          <a:spcPct val="90000"/>
        </a:lnSpc>
        <a:spcBef>
          <a:spcPct val="0"/>
        </a:spcBef>
        <a:buNone/>
        <a:defRPr sz="4400" i="1" kern="1200" cap="all" baseline="0">
          <a:solidFill>
            <a:schemeClr val="tx2"/>
          </a:solidFill>
          <a:latin typeface="+mj-lt"/>
          <a:ea typeface="+mj-ea"/>
          <a:cs typeface="+mj-cs"/>
        </a:defRPr>
      </a:lvl1pPr>
    </p:titleStyle>
    <p:body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3.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hyperlink" Target="https://ramery.jobs.net/"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C88933B-CFB2-4662-9CA9-2C1E08385BA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909EEE1-52DB-4A86-AFCE-CCE9041848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2"/>
            <a:ext cx="12192000" cy="68573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4798A63F-75A0-4934-BE12-292A75ACF83D}"/>
              </a:ext>
            </a:extLst>
          </p:cNvPr>
          <p:cNvSpPr>
            <a:spLocks noGrp="1"/>
          </p:cNvSpPr>
          <p:nvPr>
            <p:ph type="ctrTitle"/>
          </p:nvPr>
        </p:nvSpPr>
        <p:spPr>
          <a:xfrm>
            <a:off x="4305869" y="1994264"/>
            <a:ext cx="6935872" cy="3922755"/>
          </a:xfrm>
        </p:spPr>
        <p:txBody>
          <a:bodyPr>
            <a:normAutofit/>
          </a:bodyPr>
          <a:lstStyle/>
          <a:p>
            <a:pPr algn="r"/>
            <a:r>
              <a:rPr lang="fr-FR" dirty="0"/>
              <a:t>Soutenance de stage à Ramery et Venasty</a:t>
            </a:r>
          </a:p>
        </p:txBody>
      </p:sp>
      <p:sp>
        <p:nvSpPr>
          <p:cNvPr id="3" name="Sous-titre 2">
            <a:extLst>
              <a:ext uri="{FF2B5EF4-FFF2-40B4-BE49-F238E27FC236}">
                <a16:creationId xmlns:a16="http://schemas.microsoft.com/office/drawing/2014/main" id="{A2FD5124-C151-41E9-850B-7CA3534C045F}"/>
              </a:ext>
            </a:extLst>
          </p:cNvPr>
          <p:cNvSpPr>
            <a:spLocks noGrp="1"/>
          </p:cNvSpPr>
          <p:nvPr>
            <p:ph type="subTitle" idx="1"/>
          </p:nvPr>
        </p:nvSpPr>
        <p:spPr>
          <a:xfrm>
            <a:off x="5083790" y="1050878"/>
            <a:ext cx="6346210" cy="943386"/>
          </a:xfrm>
        </p:spPr>
        <p:txBody>
          <a:bodyPr>
            <a:normAutofit/>
          </a:bodyPr>
          <a:lstStyle/>
          <a:p>
            <a:pPr algn="r">
              <a:lnSpc>
                <a:spcPct val="110000"/>
              </a:lnSpc>
            </a:pPr>
            <a:r>
              <a:rPr lang="fr-FR" sz="1300" dirty="0"/>
              <a:t>Centre</a:t>
            </a:r>
            <a:r>
              <a:rPr lang="de-DE" sz="1300" dirty="0"/>
              <a:t> </a:t>
            </a:r>
            <a:r>
              <a:rPr lang="fr-FR" sz="1300" dirty="0"/>
              <a:t>informatique</a:t>
            </a:r>
            <a:r>
              <a:rPr lang="de-DE" sz="1300" dirty="0"/>
              <a:t> </a:t>
            </a:r>
            <a:r>
              <a:rPr lang="fr-FR" sz="1300" dirty="0"/>
              <a:t>Ramery</a:t>
            </a:r>
            <a:r>
              <a:rPr lang="de-DE" sz="1300" dirty="0"/>
              <a:t> du 18 au 28 </a:t>
            </a:r>
            <a:r>
              <a:rPr lang="fr-FR" sz="1300" dirty="0"/>
              <a:t>Novembre</a:t>
            </a:r>
            <a:r>
              <a:rPr lang="de-DE" sz="1300" dirty="0"/>
              <a:t> 2019</a:t>
            </a:r>
          </a:p>
          <a:p>
            <a:pPr algn="r">
              <a:lnSpc>
                <a:spcPct val="110000"/>
              </a:lnSpc>
            </a:pPr>
            <a:r>
              <a:rPr lang="de-DE" sz="1300" dirty="0"/>
              <a:t>		      Venasty du 15 Juin au 3 Juillet 2020</a:t>
            </a:r>
          </a:p>
          <a:p>
            <a:pPr algn="r">
              <a:lnSpc>
                <a:spcPct val="110000"/>
              </a:lnSpc>
            </a:pPr>
            <a:endParaRPr lang="fr-FR" sz="1300" dirty="0"/>
          </a:p>
        </p:txBody>
      </p:sp>
      <p:pic>
        <p:nvPicPr>
          <p:cNvPr id="4" name="Picture 3">
            <a:extLst>
              <a:ext uri="{FF2B5EF4-FFF2-40B4-BE49-F238E27FC236}">
                <a16:creationId xmlns:a16="http://schemas.microsoft.com/office/drawing/2014/main" id="{EBDA7E9C-D223-4616-8645-23051A4412BE}"/>
              </a:ext>
            </a:extLst>
          </p:cNvPr>
          <p:cNvPicPr>
            <a:picLocks noChangeAspect="1"/>
          </p:cNvPicPr>
          <p:nvPr/>
        </p:nvPicPr>
        <p:blipFill rotWithShape="1">
          <a:blip r:embed="rId2"/>
          <a:srcRect l="19658" r="33688"/>
          <a:stretch/>
        </p:blipFill>
        <p:spPr>
          <a:xfrm>
            <a:off x="-2573" y="10"/>
            <a:ext cx="4811317" cy="6857988"/>
          </a:xfrm>
          <a:custGeom>
            <a:avLst/>
            <a:gdLst/>
            <a:ahLst/>
            <a:cxnLst/>
            <a:rect l="l" t="t" r="r" b="b"/>
            <a:pathLst>
              <a:path w="4811317" h="6857998">
                <a:moveTo>
                  <a:pt x="0" y="0"/>
                </a:moveTo>
                <a:lnTo>
                  <a:pt x="4811317" y="0"/>
                </a:lnTo>
                <a:lnTo>
                  <a:pt x="2712446" y="6857998"/>
                </a:lnTo>
                <a:lnTo>
                  <a:pt x="0" y="6857998"/>
                </a:lnTo>
                <a:close/>
              </a:path>
            </a:pathLst>
          </a:custGeom>
        </p:spPr>
      </p:pic>
      <p:cxnSp>
        <p:nvCxnSpPr>
          <p:cNvPr id="13" name="Straight Connector 12">
            <a:extLst>
              <a:ext uri="{FF2B5EF4-FFF2-40B4-BE49-F238E27FC236}">
                <a16:creationId xmlns:a16="http://schemas.microsoft.com/office/drawing/2014/main" id="{326FE4BA-3BD1-4AB3-A3EB-39FF16D9640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418764" y="0"/>
            <a:ext cx="815637" cy="685734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BD85EF3-E980-4EF9-BF91-C0540D302A9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endCxn id="15" idx="2"/>
          </p:cNvCxnSpPr>
          <p:nvPr>
            <p:extLst>
              <p:ext uri="{386F3935-93C4-4BCD-93E2-E3B085C9AB24}">
                <p16:designElem xmlns:p16="http://schemas.microsoft.com/office/powerpoint/2015/main" val="1"/>
              </p:ext>
            </p:extLst>
          </p:nvPr>
        </p:nvCxnSpPr>
        <p:spPr>
          <a:xfrm>
            <a:off x="0" y="5468380"/>
            <a:ext cx="6096000" cy="13896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601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1">
            <a:extLst>
              <a:ext uri="{FF2B5EF4-FFF2-40B4-BE49-F238E27FC236}">
                <a16:creationId xmlns:a16="http://schemas.microsoft.com/office/drawing/2014/main" id="{36DFBE37-E890-4C08-B3C7-32A6AA353BF6}"/>
              </a:ext>
            </a:extLst>
          </p:cNvPr>
          <p:cNvSpPr>
            <a:spLocks noGrp="1"/>
          </p:cNvSpPr>
          <p:nvPr>
            <p:ph type="title"/>
          </p:nvPr>
        </p:nvSpPr>
        <p:spPr>
          <a:xfrm>
            <a:off x="1010770" y="0"/>
            <a:ext cx="10170459" cy="1915557"/>
          </a:xfrm>
        </p:spPr>
        <p:txBody>
          <a:bodyPr>
            <a:normAutofit/>
          </a:bodyPr>
          <a:lstStyle/>
          <a:p>
            <a:pPr algn="ctr"/>
            <a:r>
              <a:rPr lang="fr-FR" dirty="0"/>
              <a:t>Présentation des différents type de switch</a:t>
            </a:r>
            <a:br>
              <a:rPr lang="fr-FR" dirty="0"/>
            </a:br>
            <a:endParaRPr lang="fr-FR" dirty="0"/>
          </a:p>
        </p:txBody>
      </p:sp>
      <p:pic>
        <p:nvPicPr>
          <p:cNvPr id="5" name="Image 4">
            <a:extLst>
              <a:ext uri="{FF2B5EF4-FFF2-40B4-BE49-F238E27FC236}">
                <a16:creationId xmlns:a16="http://schemas.microsoft.com/office/drawing/2014/main" id="{2AA86FCB-496C-4DD4-8481-1038E77DEF4C}"/>
              </a:ext>
            </a:extLst>
          </p:cNvPr>
          <p:cNvPicPr/>
          <p:nvPr/>
        </p:nvPicPr>
        <p:blipFill>
          <a:blip r:embed="rId2">
            <a:extLst>
              <a:ext uri="{28A0092B-C50C-407E-A947-70E740481C1C}">
                <a14:useLocalDpi xmlns:a14="http://schemas.microsoft.com/office/drawing/2010/main" val="0"/>
              </a:ext>
            </a:extLst>
          </a:blip>
          <a:stretch>
            <a:fillRect/>
          </a:stretch>
        </p:blipFill>
        <p:spPr>
          <a:xfrm>
            <a:off x="7518865" y="1915557"/>
            <a:ext cx="3590925" cy="4381500"/>
          </a:xfrm>
          <a:prstGeom prst="rect">
            <a:avLst/>
          </a:prstGeom>
        </p:spPr>
      </p:pic>
      <p:pic>
        <p:nvPicPr>
          <p:cNvPr id="7" name="Image 6">
            <a:extLst>
              <a:ext uri="{FF2B5EF4-FFF2-40B4-BE49-F238E27FC236}">
                <a16:creationId xmlns:a16="http://schemas.microsoft.com/office/drawing/2014/main" id="{45FEC26F-5322-4392-8059-B5D80AEB7B3E}"/>
              </a:ext>
            </a:extLst>
          </p:cNvPr>
          <p:cNvPicPr/>
          <p:nvPr/>
        </p:nvPicPr>
        <p:blipFill>
          <a:blip r:embed="rId3">
            <a:extLst>
              <a:ext uri="{28A0092B-C50C-407E-A947-70E740481C1C}">
                <a14:useLocalDpi xmlns:a14="http://schemas.microsoft.com/office/drawing/2010/main" val="0"/>
              </a:ext>
            </a:extLst>
          </a:blip>
          <a:stretch>
            <a:fillRect/>
          </a:stretch>
        </p:blipFill>
        <p:spPr>
          <a:xfrm>
            <a:off x="343534" y="1915557"/>
            <a:ext cx="5752465" cy="3448050"/>
          </a:xfrm>
          <a:prstGeom prst="rect">
            <a:avLst/>
          </a:prstGeom>
        </p:spPr>
      </p:pic>
      <p:sp>
        <p:nvSpPr>
          <p:cNvPr id="8" name="ZoneTexte 7">
            <a:extLst>
              <a:ext uri="{FF2B5EF4-FFF2-40B4-BE49-F238E27FC236}">
                <a16:creationId xmlns:a16="http://schemas.microsoft.com/office/drawing/2014/main" id="{85BA3922-4262-4EB9-9CA1-5E631064D944}"/>
              </a:ext>
            </a:extLst>
          </p:cNvPr>
          <p:cNvSpPr txBox="1"/>
          <p:nvPr/>
        </p:nvSpPr>
        <p:spPr>
          <a:xfrm>
            <a:off x="2302668" y="1546225"/>
            <a:ext cx="3003176" cy="369332"/>
          </a:xfrm>
          <a:prstGeom prst="rect">
            <a:avLst/>
          </a:prstGeom>
          <a:noFill/>
        </p:spPr>
        <p:txBody>
          <a:bodyPr wrap="square" rtlCol="0">
            <a:spAutoFit/>
          </a:bodyPr>
          <a:lstStyle/>
          <a:p>
            <a:r>
              <a:rPr lang="fr-FR" dirty="0">
                <a:solidFill>
                  <a:srgbClr val="C00000"/>
                </a:solidFill>
              </a:rPr>
              <a:t>Non administrables</a:t>
            </a:r>
          </a:p>
        </p:txBody>
      </p:sp>
      <p:sp>
        <p:nvSpPr>
          <p:cNvPr id="9" name="ZoneTexte 8">
            <a:extLst>
              <a:ext uri="{FF2B5EF4-FFF2-40B4-BE49-F238E27FC236}">
                <a16:creationId xmlns:a16="http://schemas.microsoft.com/office/drawing/2014/main" id="{8BCF6BDD-8C91-4967-846A-E4B980557698}"/>
              </a:ext>
            </a:extLst>
          </p:cNvPr>
          <p:cNvSpPr txBox="1"/>
          <p:nvPr/>
        </p:nvSpPr>
        <p:spPr>
          <a:xfrm>
            <a:off x="8684555" y="1546225"/>
            <a:ext cx="1438837" cy="369332"/>
          </a:xfrm>
          <a:prstGeom prst="rect">
            <a:avLst/>
          </a:prstGeom>
          <a:noFill/>
        </p:spPr>
        <p:txBody>
          <a:bodyPr wrap="square" rtlCol="0">
            <a:spAutoFit/>
          </a:bodyPr>
          <a:lstStyle/>
          <a:p>
            <a:r>
              <a:rPr lang="fr-FR" dirty="0">
                <a:solidFill>
                  <a:srgbClr val="C00000"/>
                </a:solidFill>
              </a:rPr>
              <a:t>Administrables</a:t>
            </a:r>
          </a:p>
        </p:txBody>
      </p:sp>
    </p:spTree>
    <p:extLst>
      <p:ext uri="{BB962C8B-B14F-4D97-AF65-F5344CB8AC3E}">
        <p14:creationId xmlns:p14="http://schemas.microsoft.com/office/powerpoint/2010/main" val="23379151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EA3B6404-C37D-4FE3-8124-9FC5ECE562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C64A9919-C77B-4DEE-B7F8-B9A289E9E66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7289975" cy="133894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F67B5ED5-2C08-4519-B88A-E933BAA847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4827850"/>
            <a:ext cx="12192000" cy="2054056"/>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A08D590A-988B-4845-9044-13A4D5AC9C05}"/>
              </a:ext>
            </a:extLst>
          </p:cNvPr>
          <p:cNvSpPr>
            <a:spLocks noGrp="1"/>
          </p:cNvSpPr>
          <p:nvPr>
            <p:ph type="title"/>
          </p:nvPr>
        </p:nvSpPr>
        <p:spPr>
          <a:xfrm>
            <a:off x="1034143" y="5234529"/>
            <a:ext cx="10102920" cy="675417"/>
          </a:xfrm>
        </p:spPr>
        <p:txBody>
          <a:bodyPr vert="horz" lIns="91440" tIns="45720" rIns="91440" bIns="45720" rtlCol="0" anchor="b">
            <a:normAutofit/>
          </a:bodyPr>
          <a:lstStyle/>
          <a:p>
            <a:pPr algn="ctr"/>
            <a:r>
              <a:rPr lang="en-US" sz="4000"/>
              <a:t>Requête serveur/utilisateur</a:t>
            </a:r>
          </a:p>
        </p:txBody>
      </p:sp>
      <p:cxnSp>
        <p:nvCxnSpPr>
          <p:cNvPr id="29" name="Straight Connector 28">
            <a:extLst>
              <a:ext uri="{FF2B5EF4-FFF2-40B4-BE49-F238E27FC236}">
                <a16:creationId xmlns:a16="http://schemas.microsoft.com/office/drawing/2014/main" id="{4BB9CE4F-048D-4320-B7EF-E5AEA4020C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60990" y="0"/>
            <a:ext cx="863010" cy="485029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17DE3F0-E5A7-4C2D-927E-5663808678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632375"/>
            <a:ext cx="3875314" cy="11954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4E9EA87C-793F-4321-A0BC-4DB860289DD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763624" y="1392865"/>
            <a:ext cx="1428376" cy="345743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EE00FC4-5601-4185-8A23-E15BD4D7B41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367404" y="0"/>
            <a:ext cx="1824596" cy="43389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4" name="Image 3">
            <a:extLst>
              <a:ext uri="{FF2B5EF4-FFF2-40B4-BE49-F238E27FC236}">
                <a16:creationId xmlns:a16="http://schemas.microsoft.com/office/drawing/2014/main" id="{F356051F-883A-45D3-958F-8A8A95D0535B}"/>
              </a:ext>
            </a:extLst>
          </p:cNvPr>
          <p:cNvPicPr/>
          <p:nvPr/>
        </p:nvPicPr>
        <p:blipFill>
          <a:blip r:embed="rId2">
            <a:extLst>
              <a:ext uri="{28A0092B-C50C-407E-A947-70E740481C1C}">
                <a14:useLocalDpi xmlns:a14="http://schemas.microsoft.com/office/drawing/2010/main" val="0"/>
              </a:ext>
            </a:extLst>
          </a:blip>
          <a:stretch>
            <a:fillRect/>
          </a:stretch>
        </p:blipFill>
        <p:spPr>
          <a:xfrm>
            <a:off x="2788422" y="533400"/>
            <a:ext cx="6615156" cy="3721025"/>
          </a:xfrm>
          <a:prstGeom prst="rect">
            <a:avLst/>
          </a:prstGeom>
        </p:spPr>
      </p:pic>
    </p:spTree>
    <p:extLst>
      <p:ext uri="{BB962C8B-B14F-4D97-AF65-F5344CB8AC3E}">
        <p14:creationId xmlns:p14="http://schemas.microsoft.com/office/powerpoint/2010/main" val="27907213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1122F7E-BE38-4ED6-B882-31F599E0D7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3544226B-D7D2-40B5-9D20-C68AEA43AF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0"/>
            <a:ext cx="6485860" cy="154172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22EC542-85CF-4333-82BD-70DDC109C95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91116"/>
            <a:ext cx="12192000" cy="109158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E37A3908-D244-429C-BD29-B5480109A84C}"/>
              </a:ext>
            </a:extLst>
          </p:cNvPr>
          <p:cNvSpPr>
            <a:spLocks noGrp="1"/>
          </p:cNvSpPr>
          <p:nvPr>
            <p:ph type="title"/>
          </p:nvPr>
        </p:nvSpPr>
        <p:spPr>
          <a:xfrm>
            <a:off x="5053013" y="427059"/>
            <a:ext cx="6337658" cy="806890"/>
          </a:xfrm>
        </p:spPr>
        <p:txBody>
          <a:bodyPr>
            <a:normAutofit/>
          </a:bodyPr>
          <a:lstStyle/>
          <a:p>
            <a:pPr algn="r"/>
            <a:r>
              <a:rPr lang="fr-FR" sz="2000" dirty="0"/>
              <a:t>Création d’un site internet</a:t>
            </a:r>
            <a:br>
              <a:rPr lang="fr-FR" sz="2000" dirty="0"/>
            </a:br>
            <a:endParaRPr lang="fr-FR" sz="2000" dirty="0"/>
          </a:p>
        </p:txBody>
      </p:sp>
      <p:graphicFrame>
        <p:nvGraphicFramePr>
          <p:cNvPr id="6" name="Espace réservé du contenu 2">
            <a:extLst>
              <a:ext uri="{FF2B5EF4-FFF2-40B4-BE49-F238E27FC236}">
                <a16:creationId xmlns:a16="http://schemas.microsoft.com/office/drawing/2014/main" id="{6E5D2BD9-0C28-4B51-AE87-ABB08D35ACC7}"/>
              </a:ext>
            </a:extLst>
          </p:cNvPr>
          <p:cNvGraphicFramePr>
            <a:graphicFrameLocks noGrp="1"/>
          </p:cNvGraphicFramePr>
          <p:nvPr>
            <p:ph idx="1"/>
            <p:extLst>
              <p:ext uri="{D42A27DB-BD31-4B8C-83A1-F6EECF244321}">
                <p14:modId xmlns:p14="http://schemas.microsoft.com/office/powerpoint/2010/main" val="3592323220"/>
              </p:ext>
            </p:extLst>
          </p:nvPr>
        </p:nvGraphicFramePr>
        <p:xfrm>
          <a:off x="830826" y="2099188"/>
          <a:ext cx="10559845" cy="3847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27141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DD16DE02-C2C8-477C-9FD7-70A983BDEA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D13AF29F-D5EC-4489-BF8F-3B356C5972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3"/>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60173A01-F891-430E-B39E-483E711B20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1E0363E9-7CD0-497E-88D7-94013649032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78117" y="0"/>
            <a:ext cx="340591"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CCD4B14-FFCC-4CE5-BC9D-DF47AA1AD7F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331150" y="1171094"/>
            <a:ext cx="4860850" cy="82402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15DED734-54E5-48ED-AEE6-165F24827C7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68704" y="0"/>
            <a:ext cx="2147217" cy="199511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2" name="Titre 1">
            <a:extLst>
              <a:ext uri="{FF2B5EF4-FFF2-40B4-BE49-F238E27FC236}">
                <a16:creationId xmlns:a16="http://schemas.microsoft.com/office/drawing/2014/main" id="{E6933EDB-636C-422D-83C6-34EC1F020BF1}"/>
              </a:ext>
            </a:extLst>
          </p:cNvPr>
          <p:cNvSpPr>
            <a:spLocks noGrp="1"/>
          </p:cNvSpPr>
          <p:nvPr>
            <p:ph type="title"/>
          </p:nvPr>
        </p:nvSpPr>
        <p:spPr>
          <a:xfrm>
            <a:off x="1129553" y="584791"/>
            <a:ext cx="10064376" cy="1086847"/>
          </a:xfrm>
        </p:spPr>
        <p:txBody>
          <a:bodyPr>
            <a:normAutofit/>
          </a:bodyPr>
          <a:lstStyle/>
          <a:p>
            <a:r>
              <a:rPr lang="fr-FR" dirty="0"/>
              <a:t>Cahier des charges</a:t>
            </a:r>
          </a:p>
        </p:txBody>
      </p:sp>
      <p:cxnSp>
        <p:nvCxnSpPr>
          <p:cNvPr id="22" name="Straight Connector 21">
            <a:extLst>
              <a:ext uri="{FF2B5EF4-FFF2-40B4-BE49-F238E27FC236}">
                <a16:creationId xmlns:a16="http://schemas.microsoft.com/office/drawing/2014/main" id="{34222167-616B-448F-A79B-219A4FD3DD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94353" y="0"/>
            <a:ext cx="239059" cy="200955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p:nvSpPr>
          <p:cNvPr id="3" name="Espace réservé du contenu 2">
            <a:extLst>
              <a:ext uri="{FF2B5EF4-FFF2-40B4-BE49-F238E27FC236}">
                <a16:creationId xmlns:a16="http://schemas.microsoft.com/office/drawing/2014/main" id="{B6AA9928-AA80-41BD-9C95-E9A76A5AF59F}"/>
              </a:ext>
            </a:extLst>
          </p:cNvPr>
          <p:cNvSpPr>
            <a:spLocks noGrp="1"/>
          </p:cNvSpPr>
          <p:nvPr>
            <p:ph idx="1"/>
          </p:nvPr>
        </p:nvSpPr>
        <p:spPr>
          <a:xfrm>
            <a:off x="1129554" y="2499694"/>
            <a:ext cx="5831833" cy="3824906"/>
          </a:xfrm>
        </p:spPr>
        <p:txBody>
          <a:bodyPr anchor="ctr">
            <a:normAutofit/>
          </a:bodyPr>
          <a:lstStyle/>
          <a:p>
            <a:pPr marL="0" indent="0">
              <a:buNone/>
            </a:pPr>
            <a:r>
              <a:rPr lang="fr-FR" dirty="0"/>
              <a:t>L’objectif est de créer un site internet qui serait un prototype pour le futur site, il faut élaborer une interface web permettant de visualiser les nombreux services que propose cette entreprise.</a:t>
            </a:r>
          </a:p>
        </p:txBody>
      </p:sp>
      <p:pic>
        <p:nvPicPr>
          <p:cNvPr id="7" name="Graphic 6" descr="Ordinateur portable sécurisé">
            <a:extLst>
              <a:ext uri="{FF2B5EF4-FFF2-40B4-BE49-F238E27FC236}">
                <a16:creationId xmlns:a16="http://schemas.microsoft.com/office/drawing/2014/main" id="{0AABC224-0345-4087-966E-BF2E0EA631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57252" y="2458528"/>
            <a:ext cx="3866071" cy="3866071"/>
          </a:xfrm>
          <a:prstGeom prst="rect">
            <a:avLst/>
          </a:prstGeom>
        </p:spPr>
      </p:pic>
    </p:spTree>
    <p:extLst>
      <p:ext uri="{BB962C8B-B14F-4D97-AF65-F5344CB8AC3E}">
        <p14:creationId xmlns:p14="http://schemas.microsoft.com/office/powerpoint/2010/main" val="42228663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3EAA282C-D6AD-4614-A9F7-E9D8CDB6B8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128A524E-0A18-4705-9D62-1C8C7E009CD2}"/>
              </a:ext>
            </a:extLst>
          </p:cNvPr>
          <p:cNvPicPr/>
          <p:nvPr/>
        </p:nvPicPr>
        <p:blipFill rotWithShape="1">
          <a:blip r:embed="rId2" cstate="print">
            <a:extLst>
              <a:ext uri="{28A0092B-C50C-407E-A947-70E740481C1C}">
                <a14:useLocalDpi xmlns:a14="http://schemas.microsoft.com/office/drawing/2010/main" val="0"/>
              </a:ext>
            </a:extLst>
          </a:blip>
          <a:srcRect t="4128" b="2122"/>
          <a:stretch/>
        </p:blipFill>
        <p:spPr>
          <a:xfrm>
            <a:off x="20" y="10"/>
            <a:ext cx="12191980" cy="6857990"/>
          </a:xfrm>
          <a:prstGeom prst="rect">
            <a:avLst/>
          </a:prstGeom>
        </p:spPr>
      </p:pic>
      <p:sp>
        <p:nvSpPr>
          <p:cNvPr id="25" name="Rectangle 24">
            <a:extLst>
              <a:ext uri="{FF2B5EF4-FFF2-40B4-BE49-F238E27FC236}">
                <a16:creationId xmlns:a16="http://schemas.microsoft.com/office/drawing/2014/main" id="{85349CB8-0027-49D3-B09C-B3097EB0E4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49100"/>
            <a:ext cx="12192000" cy="20089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294A7E5B-9AEA-42B8-B56E-EB3F75D65C38}"/>
              </a:ext>
            </a:extLst>
          </p:cNvPr>
          <p:cNvSpPr>
            <a:spLocks noGrp="1"/>
          </p:cNvSpPr>
          <p:nvPr>
            <p:ph type="title"/>
          </p:nvPr>
        </p:nvSpPr>
        <p:spPr>
          <a:xfrm>
            <a:off x="848436" y="5284380"/>
            <a:ext cx="10495128" cy="775225"/>
          </a:xfrm>
        </p:spPr>
        <p:txBody>
          <a:bodyPr vert="horz" lIns="91440" tIns="45720" rIns="91440" bIns="45720" rtlCol="0" anchor="ctr">
            <a:normAutofit/>
          </a:bodyPr>
          <a:lstStyle/>
          <a:p>
            <a:pPr algn="ctr"/>
            <a:r>
              <a:rPr lang="en-US" sz="4000" i="1" kern="1200" cap="all" baseline="0" dirty="0">
                <a:solidFill>
                  <a:schemeClr val="tx2"/>
                </a:solidFill>
                <a:latin typeface="+mj-lt"/>
                <a:ea typeface="+mj-ea"/>
                <a:cs typeface="+mj-cs"/>
              </a:rPr>
              <a:t>Presentation DU SITE INTERNET</a:t>
            </a:r>
          </a:p>
        </p:txBody>
      </p:sp>
      <p:cxnSp>
        <p:nvCxnSpPr>
          <p:cNvPr id="27" name="Straight Connector 26">
            <a:extLst>
              <a:ext uri="{FF2B5EF4-FFF2-40B4-BE49-F238E27FC236}">
                <a16:creationId xmlns:a16="http://schemas.microsoft.com/office/drawing/2014/main" id="{C4A330F7-C135-4887-BEB7-715897211F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 y="4849100"/>
            <a:ext cx="3309581"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B4BC022-2321-4FF2-BB92-B4B3F486CF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864221" y="4849100"/>
            <a:ext cx="3327780" cy="52811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6E8991A-3FA3-406E-92A6-7021C64B8B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60990" y="4849100"/>
            <a:ext cx="2648592"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4486EB5-0FC0-4694-8A6B-5084CCDFFAC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895230" y="5834655"/>
            <a:ext cx="4296771" cy="102334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02A2150-2605-46B8-9C26-A96C0BB01A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83588" y="4849100"/>
            <a:ext cx="1460311" cy="20089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00134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DF58EB28-C40E-41FC-ACC4-9A2F0680BA9B}"/>
              </a:ext>
            </a:extLst>
          </p:cNvPr>
          <p:cNvPicPr/>
          <p:nvPr/>
        </p:nvPicPr>
        <p:blipFill rotWithShape="1">
          <a:blip r:embed="rId3" cstate="print">
            <a:extLst>
              <a:ext uri="{28A0092B-C50C-407E-A947-70E740481C1C}">
                <a14:useLocalDpi xmlns:a14="http://schemas.microsoft.com/office/drawing/2010/main" val="0"/>
              </a:ext>
            </a:extLst>
          </a:blip>
          <a:srcRect t="4128" b="2122"/>
          <a:stretch/>
        </p:blipFill>
        <p:spPr>
          <a:xfrm>
            <a:off x="8175812" y="10"/>
            <a:ext cx="4016188" cy="2626649"/>
          </a:xfrm>
          <a:prstGeom prst="rect">
            <a:avLst/>
          </a:prstGeom>
        </p:spPr>
      </p:pic>
      <p:pic>
        <p:nvPicPr>
          <p:cNvPr id="5" name="Image 4">
            <a:extLst>
              <a:ext uri="{FF2B5EF4-FFF2-40B4-BE49-F238E27FC236}">
                <a16:creationId xmlns:a16="http://schemas.microsoft.com/office/drawing/2014/main" id="{84DA4BAE-20F2-4D70-A667-66D5EF06DF87}"/>
              </a:ext>
            </a:extLst>
          </p:cNvPr>
          <p:cNvPicPr/>
          <p:nvPr/>
        </p:nvPicPr>
        <p:blipFill>
          <a:blip r:embed="rId4">
            <a:extLst>
              <a:ext uri="{28A0092B-C50C-407E-A947-70E740481C1C}">
                <a14:useLocalDpi xmlns:a14="http://schemas.microsoft.com/office/drawing/2010/main" val="0"/>
              </a:ext>
            </a:extLst>
          </a:blip>
          <a:stretch>
            <a:fillRect/>
          </a:stretch>
        </p:blipFill>
        <p:spPr>
          <a:xfrm>
            <a:off x="1758875" y="681319"/>
            <a:ext cx="5760720" cy="1394460"/>
          </a:xfrm>
          <a:prstGeom prst="rect">
            <a:avLst/>
          </a:prstGeom>
        </p:spPr>
      </p:pic>
      <p:sp>
        <p:nvSpPr>
          <p:cNvPr id="6" name="ZoneTexte 5">
            <a:extLst>
              <a:ext uri="{FF2B5EF4-FFF2-40B4-BE49-F238E27FC236}">
                <a16:creationId xmlns:a16="http://schemas.microsoft.com/office/drawing/2014/main" id="{ADD9FD65-0845-440A-9CB3-2EE7B6320B79}"/>
              </a:ext>
            </a:extLst>
          </p:cNvPr>
          <p:cNvSpPr txBox="1"/>
          <p:nvPr/>
        </p:nvSpPr>
        <p:spPr>
          <a:xfrm>
            <a:off x="304800" y="681319"/>
            <a:ext cx="1185262" cy="369332"/>
          </a:xfrm>
          <a:prstGeom prst="rect">
            <a:avLst/>
          </a:prstGeom>
          <a:noFill/>
        </p:spPr>
        <p:txBody>
          <a:bodyPr wrap="square" rtlCol="0">
            <a:spAutoFit/>
          </a:bodyPr>
          <a:lstStyle/>
          <a:p>
            <a:r>
              <a:rPr lang="fr-FR" dirty="0"/>
              <a:t>team.html</a:t>
            </a:r>
          </a:p>
        </p:txBody>
      </p:sp>
      <p:pic>
        <p:nvPicPr>
          <p:cNvPr id="7" name="Image 6">
            <a:extLst>
              <a:ext uri="{FF2B5EF4-FFF2-40B4-BE49-F238E27FC236}">
                <a16:creationId xmlns:a16="http://schemas.microsoft.com/office/drawing/2014/main" id="{069AA20E-0EEB-4A3F-978A-CA9A4B294178}"/>
              </a:ext>
            </a:extLst>
          </p:cNvPr>
          <p:cNvPicPr/>
          <p:nvPr/>
        </p:nvPicPr>
        <p:blipFill>
          <a:blip r:embed="rId5">
            <a:extLst>
              <a:ext uri="{28A0092B-C50C-407E-A947-70E740481C1C}">
                <a14:useLocalDpi xmlns:a14="http://schemas.microsoft.com/office/drawing/2010/main" val="0"/>
              </a:ext>
            </a:extLst>
          </a:blip>
          <a:stretch>
            <a:fillRect/>
          </a:stretch>
        </p:blipFill>
        <p:spPr>
          <a:xfrm>
            <a:off x="1758875" y="2163696"/>
            <a:ext cx="5760720" cy="1480458"/>
          </a:xfrm>
          <a:prstGeom prst="rect">
            <a:avLst/>
          </a:prstGeom>
        </p:spPr>
      </p:pic>
      <p:sp>
        <p:nvSpPr>
          <p:cNvPr id="8" name="ZoneTexte 7">
            <a:extLst>
              <a:ext uri="{FF2B5EF4-FFF2-40B4-BE49-F238E27FC236}">
                <a16:creationId xmlns:a16="http://schemas.microsoft.com/office/drawing/2014/main" id="{B6FF6FDD-542C-4ED5-A341-65E1DF1B7D72}"/>
              </a:ext>
            </a:extLst>
          </p:cNvPr>
          <p:cNvSpPr txBox="1"/>
          <p:nvPr/>
        </p:nvSpPr>
        <p:spPr>
          <a:xfrm>
            <a:off x="304800" y="2534593"/>
            <a:ext cx="1185262" cy="369332"/>
          </a:xfrm>
          <a:prstGeom prst="rect">
            <a:avLst/>
          </a:prstGeom>
          <a:noFill/>
        </p:spPr>
        <p:txBody>
          <a:bodyPr wrap="square" rtlCol="0">
            <a:spAutoFit/>
          </a:bodyPr>
          <a:lstStyle/>
          <a:p>
            <a:r>
              <a:rPr lang="fr-FR" dirty="0"/>
              <a:t>Index.css</a:t>
            </a:r>
          </a:p>
        </p:txBody>
      </p:sp>
      <p:pic>
        <p:nvPicPr>
          <p:cNvPr id="9" name="Image 8">
            <a:extLst>
              <a:ext uri="{FF2B5EF4-FFF2-40B4-BE49-F238E27FC236}">
                <a16:creationId xmlns:a16="http://schemas.microsoft.com/office/drawing/2014/main" id="{3A8BD698-117B-44FB-B365-2D1455C3979F}"/>
              </a:ext>
            </a:extLst>
          </p:cNvPr>
          <p:cNvPicPr/>
          <p:nvPr/>
        </p:nvPicPr>
        <p:blipFill rotWithShape="1">
          <a:blip r:embed="rId6"/>
          <a:srcRect l="331" b="55175"/>
          <a:stretch/>
        </p:blipFill>
        <p:spPr bwMode="auto">
          <a:xfrm>
            <a:off x="1736463" y="3769081"/>
            <a:ext cx="5010150" cy="2834005"/>
          </a:xfrm>
          <a:prstGeom prst="rect">
            <a:avLst/>
          </a:prstGeom>
          <a:ln>
            <a:noFill/>
          </a:ln>
          <a:extLst>
            <a:ext uri="{53640926-AAD7-44D8-BBD7-CCE9431645EC}">
              <a14:shadowObscured xmlns:a14="http://schemas.microsoft.com/office/drawing/2010/main"/>
            </a:ext>
          </a:extLst>
        </p:spPr>
      </p:pic>
      <p:sp>
        <p:nvSpPr>
          <p:cNvPr id="15" name="ZoneTexte 14">
            <a:extLst>
              <a:ext uri="{FF2B5EF4-FFF2-40B4-BE49-F238E27FC236}">
                <a16:creationId xmlns:a16="http://schemas.microsoft.com/office/drawing/2014/main" id="{F5DF1AD5-CB1D-414E-8BAC-5DC8F4A15424}"/>
              </a:ext>
            </a:extLst>
          </p:cNvPr>
          <p:cNvSpPr txBox="1"/>
          <p:nvPr/>
        </p:nvSpPr>
        <p:spPr>
          <a:xfrm>
            <a:off x="4241538" y="137174"/>
            <a:ext cx="2989058" cy="369332"/>
          </a:xfrm>
          <a:prstGeom prst="rect">
            <a:avLst/>
          </a:prstGeom>
          <a:noFill/>
        </p:spPr>
        <p:txBody>
          <a:bodyPr wrap="square" rtlCol="0">
            <a:spAutoFit/>
          </a:bodyPr>
          <a:lstStyle/>
          <a:p>
            <a:r>
              <a:rPr lang="fr-FR" dirty="0">
                <a:solidFill>
                  <a:srgbClr val="FF0000"/>
                </a:solidFill>
              </a:rPr>
              <a:t>Présentation de la page d’accueil</a:t>
            </a:r>
          </a:p>
        </p:txBody>
      </p:sp>
    </p:spTree>
    <p:extLst>
      <p:ext uri="{BB962C8B-B14F-4D97-AF65-F5344CB8AC3E}">
        <p14:creationId xmlns:p14="http://schemas.microsoft.com/office/powerpoint/2010/main" val="3971822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DF58EB28-C40E-41FC-ACC4-9A2F0680BA9B}"/>
              </a:ext>
            </a:extLst>
          </p:cNvPr>
          <p:cNvPicPr/>
          <p:nvPr/>
        </p:nvPicPr>
        <p:blipFill rotWithShape="1">
          <a:blip r:embed="rId3" cstate="print">
            <a:extLst>
              <a:ext uri="{28A0092B-C50C-407E-A947-70E740481C1C}">
                <a14:useLocalDpi xmlns:a14="http://schemas.microsoft.com/office/drawing/2010/main" val="0"/>
              </a:ext>
            </a:extLst>
          </a:blip>
          <a:srcRect t="4128" b="2122"/>
          <a:stretch/>
        </p:blipFill>
        <p:spPr>
          <a:xfrm>
            <a:off x="8175812" y="10"/>
            <a:ext cx="4016188" cy="2626649"/>
          </a:xfrm>
          <a:prstGeom prst="rect">
            <a:avLst/>
          </a:prstGeom>
        </p:spPr>
      </p:pic>
      <p:pic>
        <p:nvPicPr>
          <p:cNvPr id="10" name="Image 9">
            <a:extLst>
              <a:ext uri="{FF2B5EF4-FFF2-40B4-BE49-F238E27FC236}">
                <a16:creationId xmlns:a16="http://schemas.microsoft.com/office/drawing/2014/main" id="{CE0912AD-9214-4999-9480-0C751F6A4254}"/>
              </a:ext>
            </a:extLst>
          </p:cNvPr>
          <p:cNvPicPr/>
          <p:nvPr/>
        </p:nvPicPr>
        <p:blipFill>
          <a:blip r:embed="rId4">
            <a:extLst>
              <a:ext uri="{28A0092B-C50C-407E-A947-70E740481C1C}">
                <a14:useLocalDpi xmlns:a14="http://schemas.microsoft.com/office/drawing/2010/main" val="0"/>
              </a:ext>
            </a:extLst>
          </a:blip>
          <a:stretch>
            <a:fillRect/>
          </a:stretch>
        </p:blipFill>
        <p:spPr>
          <a:xfrm>
            <a:off x="1566134" y="1494864"/>
            <a:ext cx="6797937" cy="5174877"/>
          </a:xfrm>
          <a:prstGeom prst="rect">
            <a:avLst/>
          </a:prstGeom>
        </p:spPr>
      </p:pic>
      <p:sp>
        <p:nvSpPr>
          <p:cNvPr id="2" name="ZoneTexte 1">
            <a:extLst>
              <a:ext uri="{FF2B5EF4-FFF2-40B4-BE49-F238E27FC236}">
                <a16:creationId xmlns:a16="http://schemas.microsoft.com/office/drawing/2014/main" id="{A6610094-0F09-433C-8DE5-861A620FEEE7}"/>
              </a:ext>
            </a:extLst>
          </p:cNvPr>
          <p:cNvSpPr txBox="1"/>
          <p:nvPr/>
        </p:nvSpPr>
        <p:spPr>
          <a:xfrm>
            <a:off x="3164541" y="802804"/>
            <a:ext cx="2563906" cy="369332"/>
          </a:xfrm>
          <a:prstGeom prst="rect">
            <a:avLst/>
          </a:prstGeom>
          <a:noFill/>
        </p:spPr>
        <p:txBody>
          <a:bodyPr wrap="square" rtlCol="0">
            <a:spAutoFit/>
          </a:bodyPr>
          <a:lstStyle/>
          <a:p>
            <a:r>
              <a:rPr lang="fr-FR" dirty="0">
                <a:solidFill>
                  <a:srgbClr val="FF0000"/>
                </a:solidFill>
              </a:rPr>
              <a:t>Menu déroulant explication</a:t>
            </a:r>
          </a:p>
        </p:txBody>
      </p:sp>
      <p:sp>
        <p:nvSpPr>
          <p:cNvPr id="11" name="ZoneTexte 10">
            <a:extLst>
              <a:ext uri="{FF2B5EF4-FFF2-40B4-BE49-F238E27FC236}">
                <a16:creationId xmlns:a16="http://schemas.microsoft.com/office/drawing/2014/main" id="{48F16868-3799-4C9C-95D4-510568316EEB}"/>
              </a:ext>
            </a:extLst>
          </p:cNvPr>
          <p:cNvSpPr txBox="1"/>
          <p:nvPr/>
        </p:nvSpPr>
        <p:spPr>
          <a:xfrm>
            <a:off x="313765" y="1494864"/>
            <a:ext cx="1185262" cy="369332"/>
          </a:xfrm>
          <a:prstGeom prst="rect">
            <a:avLst/>
          </a:prstGeom>
          <a:noFill/>
        </p:spPr>
        <p:txBody>
          <a:bodyPr wrap="square" rtlCol="0">
            <a:spAutoFit/>
          </a:bodyPr>
          <a:lstStyle/>
          <a:p>
            <a:r>
              <a:rPr lang="fr-FR" dirty="0"/>
              <a:t>team.html</a:t>
            </a:r>
          </a:p>
        </p:txBody>
      </p:sp>
      <p:sp>
        <p:nvSpPr>
          <p:cNvPr id="12" name="Accolade ouvrante 11">
            <a:extLst>
              <a:ext uri="{FF2B5EF4-FFF2-40B4-BE49-F238E27FC236}">
                <a16:creationId xmlns:a16="http://schemas.microsoft.com/office/drawing/2014/main" id="{88BBC39C-4891-40A3-A043-98F7CCDE7E1B}"/>
              </a:ext>
            </a:extLst>
          </p:cNvPr>
          <p:cNvSpPr/>
          <p:nvPr/>
        </p:nvSpPr>
        <p:spPr>
          <a:xfrm>
            <a:off x="7871012" y="188259"/>
            <a:ext cx="206188" cy="277906"/>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14" name="Connecteur droit 13">
            <a:extLst>
              <a:ext uri="{FF2B5EF4-FFF2-40B4-BE49-F238E27FC236}">
                <a16:creationId xmlns:a16="http://schemas.microsoft.com/office/drawing/2014/main" id="{6BD706E9-1A9F-40A4-A8EA-9F8E5A52A4A4}"/>
              </a:ext>
            </a:extLst>
          </p:cNvPr>
          <p:cNvCxnSpPr>
            <a:cxnSpLocks/>
          </p:cNvCxnSpPr>
          <p:nvPr/>
        </p:nvCxnSpPr>
        <p:spPr>
          <a:xfrm>
            <a:off x="8077200" y="466165"/>
            <a:ext cx="385482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6" name="Connecteur droit 15">
            <a:extLst>
              <a:ext uri="{FF2B5EF4-FFF2-40B4-BE49-F238E27FC236}">
                <a16:creationId xmlns:a16="http://schemas.microsoft.com/office/drawing/2014/main" id="{4C7ECCFF-D054-4B69-B167-C2B193CC48A6}"/>
              </a:ext>
            </a:extLst>
          </p:cNvPr>
          <p:cNvCxnSpPr>
            <a:cxnSpLocks/>
          </p:cNvCxnSpPr>
          <p:nvPr/>
        </p:nvCxnSpPr>
        <p:spPr>
          <a:xfrm>
            <a:off x="8077200" y="188259"/>
            <a:ext cx="385482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72777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DF58EB28-C40E-41FC-ACC4-9A2F0680BA9B}"/>
              </a:ext>
            </a:extLst>
          </p:cNvPr>
          <p:cNvPicPr/>
          <p:nvPr/>
        </p:nvPicPr>
        <p:blipFill rotWithShape="1">
          <a:blip r:embed="rId3" cstate="print">
            <a:extLst>
              <a:ext uri="{28A0092B-C50C-407E-A947-70E740481C1C}">
                <a14:useLocalDpi xmlns:a14="http://schemas.microsoft.com/office/drawing/2010/main" val="0"/>
              </a:ext>
            </a:extLst>
          </a:blip>
          <a:srcRect t="4128" b="2122"/>
          <a:stretch/>
        </p:blipFill>
        <p:spPr>
          <a:xfrm>
            <a:off x="8175812" y="10"/>
            <a:ext cx="4016188" cy="2626649"/>
          </a:xfrm>
          <a:prstGeom prst="rect">
            <a:avLst/>
          </a:prstGeom>
        </p:spPr>
      </p:pic>
      <p:sp>
        <p:nvSpPr>
          <p:cNvPr id="2" name="ZoneTexte 1">
            <a:extLst>
              <a:ext uri="{FF2B5EF4-FFF2-40B4-BE49-F238E27FC236}">
                <a16:creationId xmlns:a16="http://schemas.microsoft.com/office/drawing/2014/main" id="{A6610094-0F09-433C-8DE5-861A620FEEE7}"/>
              </a:ext>
            </a:extLst>
          </p:cNvPr>
          <p:cNvSpPr txBox="1"/>
          <p:nvPr/>
        </p:nvSpPr>
        <p:spPr>
          <a:xfrm>
            <a:off x="3164540" y="802804"/>
            <a:ext cx="2931459" cy="646331"/>
          </a:xfrm>
          <a:prstGeom prst="rect">
            <a:avLst/>
          </a:prstGeom>
          <a:noFill/>
        </p:spPr>
        <p:txBody>
          <a:bodyPr wrap="square" rtlCol="0">
            <a:spAutoFit/>
          </a:bodyPr>
          <a:lstStyle/>
          <a:p>
            <a:pPr algn="ctr"/>
            <a:r>
              <a:rPr lang="fr-FR" dirty="0">
                <a:solidFill>
                  <a:srgbClr val="FF0000"/>
                </a:solidFill>
              </a:rPr>
              <a:t>Présentation du </a:t>
            </a:r>
            <a:r>
              <a:rPr lang="fr-FR" dirty="0" err="1">
                <a:solidFill>
                  <a:srgbClr val="FF0000"/>
                </a:solidFill>
              </a:rPr>
              <a:t>footer</a:t>
            </a:r>
            <a:r>
              <a:rPr lang="fr-FR" dirty="0">
                <a:solidFill>
                  <a:srgbClr val="FF0000"/>
                </a:solidFill>
              </a:rPr>
              <a:t> de la page</a:t>
            </a:r>
          </a:p>
        </p:txBody>
      </p:sp>
      <p:sp>
        <p:nvSpPr>
          <p:cNvPr id="11" name="ZoneTexte 10">
            <a:extLst>
              <a:ext uri="{FF2B5EF4-FFF2-40B4-BE49-F238E27FC236}">
                <a16:creationId xmlns:a16="http://schemas.microsoft.com/office/drawing/2014/main" id="{48F16868-3799-4C9C-95D4-510568316EEB}"/>
              </a:ext>
            </a:extLst>
          </p:cNvPr>
          <p:cNvSpPr txBox="1"/>
          <p:nvPr/>
        </p:nvSpPr>
        <p:spPr>
          <a:xfrm>
            <a:off x="313765" y="1494864"/>
            <a:ext cx="1185262" cy="369332"/>
          </a:xfrm>
          <a:prstGeom prst="rect">
            <a:avLst/>
          </a:prstGeom>
          <a:noFill/>
        </p:spPr>
        <p:txBody>
          <a:bodyPr wrap="square" rtlCol="0">
            <a:spAutoFit/>
          </a:bodyPr>
          <a:lstStyle/>
          <a:p>
            <a:r>
              <a:rPr lang="fr-FR" dirty="0"/>
              <a:t>team.html</a:t>
            </a:r>
          </a:p>
        </p:txBody>
      </p:sp>
      <p:sp>
        <p:nvSpPr>
          <p:cNvPr id="7" name="Accolade ouvrante 6">
            <a:extLst>
              <a:ext uri="{FF2B5EF4-FFF2-40B4-BE49-F238E27FC236}">
                <a16:creationId xmlns:a16="http://schemas.microsoft.com/office/drawing/2014/main" id="{E91B54E8-D2B4-4283-9302-DCC46D2F65FA}"/>
              </a:ext>
            </a:extLst>
          </p:cNvPr>
          <p:cNvSpPr/>
          <p:nvPr/>
        </p:nvSpPr>
        <p:spPr>
          <a:xfrm>
            <a:off x="7853083" y="469531"/>
            <a:ext cx="206188" cy="277906"/>
          </a:xfrm>
          <a:prstGeom prst="leftBrace">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cxnSp>
        <p:nvCxnSpPr>
          <p:cNvPr id="8" name="Connecteur droit 7">
            <a:extLst>
              <a:ext uri="{FF2B5EF4-FFF2-40B4-BE49-F238E27FC236}">
                <a16:creationId xmlns:a16="http://schemas.microsoft.com/office/drawing/2014/main" id="{1659A418-7E7A-4FD9-9D23-F69F1E5AA24E}"/>
              </a:ext>
            </a:extLst>
          </p:cNvPr>
          <p:cNvCxnSpPr>
            <a:cxnSpLocks/>
          </p:cNvCxnSpPr>
          <p:nvPr/>
        </p:nvCxnSpPr>
        <p:spPr>
          <a:xfrm>
            <a:off x="8059271" y="747437"/>
            <a:ext cx="385482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Connecteur droit 8">
            <a:extLst>
              <a:ext uri="{FF2B5EF4-FFF2-40B4-BE49-F238E27FC236}">
                <a16:creationId xmlns:a16="http://schemas.microsoft.com/office/drawing/2014/main" id="{410BC003-8487-4961-BA25-41AD60630895}"/>
              </a:ext>
            </a:extLst>
          </p:cNvPr>
          <p:cNvCxnSpPr>
            <a:cxnSpLocks/>
          </p:cNvCxnSpPr>
          <p:nvPr/>
        </p:nvCxnSpPr>
        <p:spPr>
          <a:xfrm>
            <a:off x="8059271" y="469531"/>
            <a:ext cx="3854824"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pic>
        <p:nvPicPr>
          <p:cNvPr id="10" name="Image 9">
            <a:extLst>
              <a:ext uri="{FF2B5EF4-FFF2-40B4-BE49-F238E27FC236}">
                <a16:creationId xmlns:a16="http://schemas.microsoft.com/office/drawing/2014/main" id="{044272FC-0E92-4E21-AF4D-58FC1A19F9A9}"/>
              </a:ext>
            </a:extLst>
          </p:cNvPr>
          <p:cNvPicPr/>
          <p:nvPr/>
        </p:nvPicPr>
        <p:blipFill rotWithShape="1">
          <a:blip r:embed="rId4"/>
          <a:srcRect l="7368" r="9978"/>
          <a:stretch/>
        </p:blipFill>
        <p:spPr bwMode="auto">
          <a:xfrm>
            <a:off x="2075001" y="1494864"/>
            <a:ext cx="8041995" cy="4933931"/>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860299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EC54CE52-745D-4111-ACBA-5D5459EAD70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075329" y="560294"/>
            <a:ext cx="8041342" cy="5737412"/>
          </a:xfrm>
          <a:prstGeom prst="rect">
            <a:avLst/>
          </a:prstGeom>
        </p:spPr>
      </p:pic>
      <p:sp>
        <p:nvSpPr>
          <p:cNvPr id="9" name="ZoneTexte 8">
            <a:extLst>
              <a:ext uri="{FF2B5EF4-FFF2-40B4-BE49-F238E27FC236}">
                <a16:creationId xmlns:a16="http://schemas.microsoft.com/office/drawing/2014/main" id="{ABD34D52-7845-4021-AC69-66517E309899}"/>
              </a:ext>
            </a:extLst>
          </p:cNvPr>
          <p:cNvSpPr txBox="1"/>
          <p:nvPr/>
        </p:nvSpPr>
        <p:spPr>
          <a:xfrm>
            <a:off x="4601471" y="0"/>
            <a:ext cx="2989058" cy="369332"/>
          </a:xfrm>
          <a:prstGeom prst="rect">
            <a:avLst/>
          </a:prstGeom>
          <a:noFill/>
        </p:spPr>
        <p:txBody>
          <a:bodyPr wrap="square" rtlCol="0">
            <a:spAutoFit/>
          </a:bodyPr>
          <a:lstStyle/>
          <a:p>
            <a:r>
              <a:rPr lang="fr-FR" dirty="0">
                <a:solidFill>
                  <a:srgbClr val="FF0000"/>
                </a:solidFill>
              </a:rPr>
              <a:t>Présentation de la page du Shop</a:t>
            </a:r>
          </a:p>
        </p:txBody>
      </p:sp>
    </p:spTree>
    <p:extLst>
      <p:ext uri="{BB962C8B-B14F-4D97-AF65-F5344CB8AC3E}">
        <p14:creationId xmlns:p14="http://schemas.microsoft.com/office/powerpoint/2010/main" val="31047526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EC54CE52-745D-4111-ACBA-5D5459EAD70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8175811" y="0"/>
            <a:ext cx="4016189" cy="2626649"/>
          </a:xfrm>
          <a:prstGeom prst="rect">
            <a:avLst/>
          </a:prstGeom>
        </p:spPr>
      </p:pic>
      <p:sp>
        <p:nvSpPr>
          <p:cNvPr id="9" name="ZoneTexte 8">
            <a:extLst>
              <a:ext uri="{FF2B5EF4-FFF2-40B4-BE49-F238E27FC236}">
                <a16:creationId xmlns:a16="http://schemas.microsoft.com/office/drawing/2014/main" id="{ABD34D52-7845-4021-AC69-66517E309899}"/>
              </a:ext>
            </a:extLst>
          </p:cNvPr>
          <p:cNvSpPr txBox="1"/>
          <p:nvPr/>
        </p:nvSpPr>
        <p:spPr>
          <a:xfrm>
            <a:off x="4519500" y="26894"/>
            <a:ext cx="3153000" cy="369332"/>
          </a:xfrm>
          <a:prstGeom prst="rect">
            <a:avLst/>
          </a:prstGeom>
          <a:noFill/>
        </p:spPr>
        <p:txBody>
          <a:bodyPr wrap="square" rtlCol="0">
            <a:spAutoFit/>
          </a:bodyPr>
          <a:lstStyle/>
          <a:p>
            <a:r>
              <a:rPr lang="fr-FR" dirty="0">
                <a:solidFill>
                  <a:srgbClr val="FF0000"/>
                </a:solidFill>
              </a:rPr>
              <a:t>Présentation du tableau imaginaire</a:t>
            </a:r>
          </a:p>
        </p:txBody>
      </p:sp>
      <p:pic>
        <p:nvPicPr>
          <p:cNvPr id="10" name="Image 9">
            <a:extLst>
              <a:ext uri="{FF2B5EF4-FFF2-40B4-BE49-F238E27FC236}">
                <a16:creationId xmlns:a16="http://schemas.microsoft.com/office/drawing/2014/main" id="{A121494F-F9F8-4F24-9386-3FCF110E26F2}"/>
              </a:ext>
            </a:extLst>
          </p:cNvPr>
          <p:cNvPicPr/>
          <p:nvPr/>
        </p:nvPicPr>
        <p:blipFill rotWithShape="1">
          <a:blip r:embed="rId4"/>
          <a:srcRect l="7772" r="2611"/>
          <a:stretch/>
        </p:blipFill>
        <p:spPr bwMode="auto">
          <a:xfrm>
            <a:off x="2141263" y="985157"/>
            <a:ext cx="7909473" cy="4887686"/>
          </a:xfrm>
          <a:prstGeom prst="rect">
            <a:avLst/>
          </a:prstGeom>
          <a:ln>
            <a:noFill/>
          </a:ln>
          <a:extLst>
            <a:ext uri="{53640926-AAD7-44D8-BBD7-CCE9431645EC}">
              <a14:shadowObscured xmlns:a14="http://schemas.microsoft.com/office/drawing/2010/main"/>
            </a:ext>
          </a:extLst>
        </p:spPr>
      </p:pic>
      <p:sp>
        <p:nvSpPr>
          <p:cNvPr id="2" name="ZoneTexte 1">
            <a:extLst>
              <a:ext uri="{FF2B5EF4-FFF2-40B4-BE49-F238E27FC236}">
                <a16:creationId xmlns:a16="http://schemas.microsoft.com/office/drawing/2014/main" id="{A33E0142-B318-480F-A804-CB1856761507}"/>
              </a:ext>
            </a:extLst>
          </p:cNvPr>
          <p:cNvSpPr txBox="1"/>
          <p:nvPr/>
        </p:nvSpPr>
        <p:spPr>
          <a:xfrm>
            <a:off x="457200" y="985157"/>
            <a:ext cx="1595718" cy="369332"/>
          </a:xfrm>
          <a:prstGeom prst="rect">
            <a:avLst/>
          </a:prstGeom>
          <a:noFill/>
        </p:spPr>
        <p:txBody>
          <a:bodyPr wrap="square" rtlCol="0">
            <a:spAutoFit/>
          </a:bodyPr>
          <a:lstStyle/>
          <a:p>
            <a:r>
              <a:rPr lang="fr-FR" dirty="0"/>
              <a:t>shop.html</a:t>
            </a:r>
          </a:p>
        </p:txBody>
      </p:sp>
    </p:spTree>
    <p:extLst>
      <p:ext uri="{BB962C8B-B14F-4D97-AF65-F5344CB8AC3E}">
        <p14:creationId xmlns:p14="http://schemas.microsoft.com/office/powerpoint/2010/main" val="2653736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D6309531-94CD-4CF6-AACE-80EC085E0F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C5193B2E-989A-45BA-B76F-1D11DE4B979A}"/>
              </a:ext>
            </a:extLst>
          </p:cNvPr>
          <p:cNvSpPr>
            <a:spLocks noGrp="1"/>
          </p:cNvSpPr>
          <p:nvPr>
            <p:ph type="title"/>
          </p:nvPr>
        </p:nvSpPr>
        <p:spPr>
          <a:xfrm>
            <a:off x="5146159" y="685800"/>
            <a:ext cx="6238688" cy="1382233"/>
          </a:xfrm>
        </p:spPr>
        <p:txBody>
          <a:bodyPr>
            <a:normAutofit/>
          </a:bodyPr>
          <a:lstStyle/>
          <a:p>
            <a:r>
              <a:rPr lang="fr-FR"/>
              <a:t>Sommaire</a:t>
            </a:r>
            <a:br>
              <a:rPr lang="fr-FR"/>
            </a:br>
            <a:endParaRPr lang="fr-FR"/>
          </a:p>
        </p:txBody>
      </p:sp>
      <p:pic>
        <p:nvPicPr>
          <p:cNvPr id="5" name="Picture 4">
            <a:extLst>
              <a:ext uri="{FF2B5EF4-FFF2-40B4-BE49-F238E27FC236}">
                <a16:creationId xmlns:a16="http://schemas.microsoft.com/office/drawing/2014/main" id="{20CA03D7-C810-456E-9F9F-F9EFB9394105}"/>
              </a:ext>
            </a:extLst>
          </p:cNvPr>
          <p:cNvPicPr>
            <a:picLocks noChangeAspect="1"/>
          </p:cNvPicPr>
          <p:nvPr/>
        </p:nvPicPr>
        <p:blipFill rotWithShape="1">
          <a:blip r:embed="rId2"/>
          <a:srcRect l="6001" r="45775" b="2"/>
          <a:stretch/>
        </p:blipFill>
        <p:spPr>
          <a:xfrm>
            <a:off x="20" y="-7444"/>
            <a:ext cx="4966427" cy="6874330"/>
          </a:xfrm>
          <a:custGeom>
            <a:avLst/>
            <a:gdLst/>
            <a:ahLst/>
            <a:cxnLst/>
            <a:rect l="l" t="t" r="r" b="b"/>
            <a:pathLst>
              <a:path w="4966447" h="6874330">
                <a:moveTo>
                  <a:pt x="0" y="0"/>
                </a:moveTo>
                <a:lnTo>
                  <a:pt x="4966447" y="0"/>
                </a:lnTo>
                <a:lnTo>
                  <a:pt x="3355712" y="6874330"/>
                </a:lnTo>
                <a:lnTo>
                  <a:pt x="0" y="6874330"/>
                </a:lnTo>
                <a:close/>
              </a:path>
            </a:pathLst>
          </a:custGeom>
        </p:spPr>
      </p:pic>
      <p:sp>
        <p:nvSpPr>
          <p:cNvPr id="3" name="Espace réservé du contenu 2">
            <a:extLst>
              <a:ext uri="{FF2B5EF4-FFF2-40B4-BE49-F238E27FC236}">
                <a16:creationId xmlns:a16="http://schemas.microsoft.com/office/drawing/2014/main" id="{2F41BEB4-FF22-4847-B3E5-9620673D5721}"/>
              </a:ext>
            </a:extLst>
          </p:cNvPr>
          <p:cNvSpPr>
            <a:spLocks noGrp="1"/>
          </p:cNvSpPr>
          <p:nvPr>
            <p:ph idx="1"/>
          </p:nvPr>
        </p:nvSpPr>
        <p:spPr>
          <a:xfrm>
            <a:off x="5146158" y="2301949"/>
            <a:ext cx="6238687" cy="4022650"/>
          </a:xfrm>
        </p:spPr>
        <p:txBody>
          <a:bodyPr>
            <a:normAutofit/>
          </a:bodyPr>
          <a:lstStyle/>
          <a:p>
            <a:r>
              <a:rPr lang="fr-FR" dirty="0"/>
              <a:t>Présentation des structures d’accueils</a:t>
            </a:r>
          </a:p>
          <a:p>
            <a:pPr lvl="1"/>
            <a:r>
              <a:rPr lang="fr-FR" dirty="0"/>
              <a:t>Ramery</a:t>
            </a:r>
          </a:p>
          <a:p>
            <a:pPr lvl="1"/>
            <a:r>
              <a:rPr lang="fr-FR" dirty="0"/>
              <a:t>Venasty</a:t>
            </a:r>
          </a:p>
          <a:p>
            <a:r>
              <a:rPr lang="fr-FR" dirty="0"/>
              <a:t>Activités réalisées</a:t>
            </a:r>
          </a:p>
          <a:p>
            <a:pPr lvl="1"/>
            <a:r>
              <a:rPr lang="fr-FR" dirty="0"/>
              <a:t>Présentation de ce que j’ai découvert en entreprise</a:t>
            </a:r>
          </a:p>
          <a:p>
            <a:pPr lvl="1"/>
            <a:r>
              <a:rPr lang="fr-FR" dirty="0"/>
              <a:t>Acquisition de connaissance en réseau</a:t>
            </a:r>
          </a:p>
          <a:p>
            <a:pPr lvl="1"/>
            <a:r>
              <a:rPr lang="fr-FR" dirty="0"/>
              <a:t>Création d’un site internet</a:t>
            </a:r>
          </a:p>
          <a:p>
            <a:r>
              <a:rPr lang="fr-FR" dirty="0"/>
              <a:t>Conclusion</a:t>
            </a:r>
          </a:p>
          <a:p>
            <a:r>
              <a:rPr lang="fr-FR" dirty="0"/>
              <a:t>Certificat de stage</a:t>
            </a:r>
          </a:p>
          <a:p>
            <a:endParaRPr lang="fr-FR" dirty="0"/>
          </a:p>
        </p:txBody>
      </p:sp>
      <p:cxnSp>
        <p:nvCxnSpPr>
          <p:cNvPr id="11" name="Straight Connector 10">
            <a:extLst>
              <a:ext uri="{FF2B5EF4-FFF2-40B4-BE49-F238E27FC236}">
                <a16:creationId xmlns:a16="http://schemas.microsoft.com/office/drawing/2014/main" id="{F75BF611-D2A5-4454-8C47-95B0BC42284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627455" y="-19394"/>
            <a:ext cx="806149" cy="6877392"/>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8232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878B64CC-E0C5-4414-9747-9428DF4FA614}"/>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8175811" y="-53788"/>
            <a:ext cx="4016189" cy="2626649"/>
          </a:xfrm>
          <a:prstGeom prst="rect">
            <a:avLst/>
          </a:prstGeom>
        </p:spPr>
      </p:pic>
      <p:pic>
        <p:nvPicPr>
          <p:cNvPr id="6" name="Image 5">
            <a:extLst>
              <a:ext uri="{FF2B5EF4-FFF2-40B4-BE49-F238E27FC236}">
                <a16:creationId xmlns:a16="http://schemas.microsoft.com/office/drawing/2014/main" id="{E1AE4D57-5C4D-473C-8BBD-DB216638A3CA}"/>
              </a:ext>
            </a:extLst>
          </p:cNvPr>
          <p:cNvPicPr/>
          <p:nvPr/>
        </p:nvPicPr>
        <p:blipFill rotWithShape="1">
          <a:blip r:embed="rId3"/>
          <a:srcRect r="4266"/>
          <a:stretch/>
        </p:blipFill>
        <p:spPr bwMode="auto">
          <a:xfrm>
            <a:off x="564763" y="985157"/>
            <a:ext cx="7909473" cy="4887686"/>
          </a:xfrm>
          <a:prstGeom prst="rect">
            <a:avLst/>
          </a:prstGeom>
          <a:ln>
            <a:noFill/>
          </a:ln>
          <a:extLst>
            <a:ext uri="{53640926-AAD7-44D8-BBD7-CCE9431645EC}">
              <a14:shadowObscured xmlns:a14="http://schemas.microsoft.com/office/drawing/2010/main"/>
            </a:ext>
          </a:extLst>
        </p:spPr>
      </p:pic>
      <p:sp>
        <p:nvSpPr>
          <p:cNvPr id="7" name="ZoneTexte 6">
            <a:extLst>
              <a:ext uri="{FF2B5EF4-FFF2-40B4-BE49-F238E27FC236}">
                <a16:creationId xmlns:a16="http://schemas.microsoft.com/office/drawing/2014/main" id="{CB87BB4D-C68C-4D4D-97C2-91A519BE3FD6}"/>
              </a:ext>
            </a:extLst>
          </p:cNvPr>
          <p:cNvSpPr txBox="1"/>
          <p:nvPr/>
        </p:nvSpPr>
        <p:spPr>
          <a:xfrm>
            <a:off x="4519500" y="26894"/>
            <a:ext cx="3153000" cy="369332"/>
          </a:xfrm>
          <a:prstGeom prst="rect">
            <a:avLst/>
          </a:prstGeom>
          <a:noFill/>
        </p:spPr>
        <p:txBody>
          <a:bodyPr wrap="square" rtlCol="0">
            <a:spAutoFit/>
          </a:bodyPr>
          <a:lstStyle/>
          <a:p>
            <a:r>
              <a:rPr lang="fr-FR" dirty="0">
                <a:solidFill>
                  <a:srgbClr val="FF0000"/>
                </a:solidFill>
              </a:rPr>
              <a:t>Présentation de la fonction zoom</a:t>
            </a:r>
          </a:p>
        </p:txBody>
      </p:sp>
      <p:cxnSp>
        <p:nvCxnSpPr>
          <p:cNvPr id="13" name="Connecteur droit 12">
            <a:extLst>
              <a:ext uri="{FF2B5EF4-FFF2-40B4-BE49-F238E27FC236}">
                <a16:creationId xmlns:a16="http://schemas.microsoft.com/office/drawing/2014/main" id="{1D507F7A-1212-4EEF-A221-21B169831244}"/>
              </a:ext>
            </a:extLst>
          </p:cNvPr>
          <p:cNvCxnSpPr>
            <a:cxnSpLocks/>
          </p:cNvCxnSpPr>
          <p:nvPr/>
        </p:nvCxnSpPr>
        <p:spPr>
          <a:xfrm>
            <a:off x="9637059" y="1891538"/>
            <a:ext cx="123712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Connecteur droit 13">
            <a:extLst>
              <a:ext uri="{FF2B5EF4-FFF2-40B4-BE49-F238E27FC236}">
                <a16:creationId xmlns:a16="http://schemas.microsoft.com/office/drawing/2014/main" id="{ED561945-73F0-424F-8921-DD05F1BB0D43}"/>
              </a:ext>
            </a:extLst>
          </p:cNvPr>
          <p:cNvCxnSpPr>
            <a:cxnSpLocks/>
          </p:cNvCxnSpPr>
          <p:nvPr/>
        </p:nvCxnSpPr>
        <p:spPr>
          <a:xfrm>
            <a:off x="9637059" y="591698"/>
            <a:ext cx="1237129"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A0AFF1E0-9A34-4FDB-BEB7-79A3AFF8DA26}"/>
              </a:ext>
            </a:extLst>
          </p:cNvPr>
          <p:cNvCxnSpPr>
            <a:cxnSpLocks/>
          </p:cNvCxnSpPr>
          <p:nvPr/>
        </p:nvCxnSpPr>
        <p:spPr>
          <a:xfrm>
            <a:off x="10874188" y="591698"/>
            <a:ext cx="0" cy="129984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3" name="Connecteur droit 32">
            <a:extLst>
              <a:ext uri="{FF2B5EF4-FFF2-40B4-BE49-F238E27FC236}">
                <a16:creationId xmlns:a16="http://schemas.microsoft.com/office/drawing/2014/main" id="{0CC9C72C-7298-4974-AF66-2FC1E019708F}"/>
              </a:ext>
            </a:extLst>
          </p:cNvPr>
          <p:cNvCxnSpPr>
            <a:cxnSpLocks/>
          </p:cNvCxnSpPr>
          <p:nvPr/>
        </p:nvCxnSpPr>
        <p:spPr>
          <a:xfrm>
            <a:off x="9637059" y="591698"/>
            <a:ext cx="0" cy="129984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D4B8800D-D379-4FB0-9DF4-28A02BBC5A3B}"/>
              </a:ext>
            </a:extLst>
          </p:cNvPr>
          <p:cNvSpPr txBox="1"/>
          <p:nvPr/>
        </p:nvSpPr>
        <p:spPr>
          <a:xfrm>
            <a:off x="259976" y="591698"/>
            <a:ext cx="1595718" cy="369332"/>
          </a:xfrm>
          <a:prstGeom prst="rect">
            <a:avLst/>
          </a:prstGeom>
          <a:noFill/>
        </p:spPr>
        <p:txBody>
          <a:bodyPr wrap="square" rtlCol="0">
            <a:spAutoFit/>
          </a:bodyPr>
          <a:lstStyle/>
          <a:p>
            <a:r>
              <a:rPr lang="fr-FR" dirty="0"/>
              <a:t>shop.css</a:t>
            </a:r>
          </a:p>
        </p:txBody>
      </p:sp>
    </p:spTree>
    <p:extLst>
      <p:ext uri="{BB962C8B-B14F-4D97-AF65-F5344CB8AC3E}">
        <p14:creationId xmlns:p14="http://schemas.microsoft.com/office/powerpoint/2010/main" val="24782521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a:extLst>
              <a:ext uri="{FF2B5EF4-FFF2-40B4-BE49-F238E27FC236}">
                <a16:creationId xmlns:a16="http://schemas.microsoft.com/office/drawing/2014/main" id="{0EFCB33F-1139-40AF-B244-EB37BA0F63C6}"/>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2351890" y="960736"/>
            <a:ext cx="7488219" cy="4936527"/>
          </a:xfrm>
          <a:prstGeom prst="rect">
            <a:avLst/>
          </a:prstGeom>
        </p:spPr>
      </p:pic>
      <p:pic>
        <p:nvPicPr>
          <p:cNvPr id="5" name="Image 4">
            <a:extLst>
              <a:ext uri="{FF2B5EF4-FFF2-40B4-BE49-F238E27FC236}">
                <a16:creationId xmlns:a16="http://schemas.microsoft.com/office/drawing/2014/main" id="{E6641CD3-5D90-4277-9947-9DFD13F08FCF}"/>
              </a:ext>
            </a:extLst>
          </p:cNvPr>
          <p:cNvPicPr/>
          <p:nvPr/>
        </p:nvPicPr>
        <p:blipFill>
          <a:blip r:embed="rId4" cstate="print">
            <a:extLst>
              <a:ext uri="{28A0092B-C50C-407E-A947-70E740481C1C}">
                <a14:useLocalDpi xmlns:a14="http://schemas.microsoft.com/office/drawing/2010/main" val="0"/>
              </a:ext>
            </a:extLst>
          </a:blip>
          <a:stretch>
            <a:fillRect/>
          </a:stretch>
        </p:blipFill>
        <p:spPr>
          <a:xfrm>
            <a:off x="2351890" y="960736"/>
            <a:ext cx="7488219" cy="4936526"/>
          </a:xfrm>
          <a:prstGeom prst="rect">
            <a:avLst/>
          </a:prstGeom>
        </p:spPr>
      </p:pic>
      <p:sp>
        <p:nvSpPr>
          <p:cNvPr id="6" name="ZoneTexte 5">
            <a:extLst>
              <a:ext uri="{FF2B5EF4-FFF2-40B4-BE49-F238E27FC236}">
                <a16:creationId xmlns:a16="http://schemas.microsoft.com/office/drawing/2014/main" id="{CAB6A23D-62E6-4481-AFFC-323CD84E18F5}"/>
              </a:ext>
            </a:extLst>
          </p:cNvPr>
          <p:cNvSpPr txBox="1"/>
          <p:nvPr/>
        </p:nvSpPr>
        <p:spPr>
          <a:xfrm>
            <a:off x="4519499" y="26894"/>
            <a:ext cx="3342547" cy="646331"/>
          </a:xfrm>
          <a:prstGeom prst="rect">
            <a:avLst/>
          </a:prstGeom>
          <a:noFill/>
        </p:spPr>
        <p:txBody>
          <a:bodyPr wrap="square" rtlCol="0">
            <a:spAutoFit/>
          </a:bodyPr>
          <a:lstStyle/>
          <a:p>
            <a:pPr algn="ctr"/>
            <a:r>
              <a:rPr lang="fr-FR" dirty="0">
                <a:solidFill>
                  <a:srgbClr val="FF0000"/>
                </a:solidFill>
              </a:rPr>
              <a:t>Autre page ou on travaillés mes coéquipiers</a:t>
            </a:r>
          </a:p>
        </p:txBody>
      </p:sp>
    </p:spTree>
    <p:extLst>
      <p:ext uri="{BB962C8B-B14F-4D97-AF65-F5344CB8AC3E}">
        <p14:creationId xmlns:p14="http://schemas.microsoft.com/office/powerpoint/2010/main" val="380441575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3FA49195-69EB-4E39-A68A-C232E2D03E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78C69C52-DC7F-4943-A8A4-C02D5F736B2D}"/>
              </a:ext>
            </a:extLst>
          </p:cNvPr>
          <p:cNvSpPr>
            <a:spLocks noGrp="1"/>
          </p:cNvSpPr>
          <p:nvPr>
            <p:ph type="title"/>
          </p:nvPr>
        </p:nvSpPr>
        <p:spPr>
          <a:xfrm>
            <a:off x="2138680" y="3144519"/>
            <a:ext cx="7889838" cy="2580139"/>
          </a:xfrm>
        </p:spPr>
        <p:txBody>
          <a:bodyPr vert="horz" lIns="91440" tIns="45720" rIns="91440" bIns="45720" rtlCol="0" anchor="t">
            <a:normAutofit/>
          </a:bodyPr>
          <a:lstStyle/>
          <a:p>
            <a:pPr algn="ctr"/>
            <a:r>
              <a:rPr lang="en-US" sz="6600"/>
              <a:t>Conclusion</a:t>
            </a:r>
          </a:p>
        </p:txBody>
      </p:sp>
      <p:cxnSp>
        <p:nvCxnSpPr>
          <p:cNvPr id="23" name="Straight Connector 22">
            <a:extLst>
              <a:ext uri="{FF2B5EF4-FFF2-40B4-BE49-F238E27FC236}">
                <a16:creationId xmlns:a16="http://schemas.microsoft.com/office/drawing/2014/main" id="{13280B82-CD55-43FD-92C4-F05E2A8D13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9882" y="0"/>
            <a:ext cx="4318598" cy="133719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4D9248B-0006-4BFE-8110-40C16E45C0A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87595" y="0"/>
            <a:ext cx="1466711" cy="6858000"/>
          </a:xfrm>
          <a:prstGeom prst="line">
            <a:avLst/>
          </a:prstGeom>
          <a:ln w="127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14C10EA2-1BD8-4267-AA7D-AB8CCA53C3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482080" y="4171575"/>
            <a:ext cx="5739800" cy="268642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E593BB5-7AFA-4C8F-AECA-CE733B1FD09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296432" y="1116305"/>
            <a:ext cx="1895568" cy="574169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F521483B-CE28-412B-9C71-9BE081E9DCE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8978150" y="4219"/>
            <a:ext cx="3227294" cy="3081499"/>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BD75F78-4912-4FB5-834D-1817BF0A26D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434056" y="4619"/>
            <a:ext cx="2771388" cy="77388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EC9F4738-DD27-44BE-98C6-AB0B2296BD2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29880" y="5342966"/>
            <a:ext cx="8964704" cy="151503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7444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BEC7A4E9-48F9-45C7-80AD-BC890CC7F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age 3">
            <a:extLst>
              <a:ext uri="{FF2B5EF4-FFF2-40B4-BE49-F238E27FC236}">
                <a16:creationId xmlns:a16="http://schemas.microsoft.com/office/drawing/2014/main" id="{B75A9A3B-220F-4AFD-B812-2C1DF51F4EC9}"/>
              </a:ext>
            </a:extLst>
          </p:cNvPr>
          <p:cNvPicPr/>
          <p:nvPr/>
        </p:nvPicPr>
        <p:blipFill rotWithShape="1">
          <a:blip r:embed="rId2">
            <a:extLst>
              <a:ext uri="{28A0092B-C50C-407E-A947-70E740481C1C}">
                <a14:useLocalDpi xmlns:a14="http://schemas.microsoft.com/office/drawing/2010/main" val="0"/>
              </a:ext>
            </a:extLst>
          </a:blip>
          <a:srcRect l="3392" r="19289"/>
          <a:stretch/>
        </p:blipFill>
        <p:spPr>
          <a:xfrm rot="5400000">
            <a:off x="2667000" y="-2667000"/>
            <a:ext cx="6858000" cy="12192000"/>
          </a:xfrm>
          <a:prstGeom prst="rect">
            <a:avLst/>
          </a:prstGeom>
        </p:spPr>
      </p:pic>
      <p:sp>
        <p:nvSpPr>
          <p:cNvPr id="25" name="Rectangle 24">
            <a:extLst>
              <a:ext uri="{FF2B5EF4-FFF2-40B4-BE49-F238E27FC236}">
                <a16:creationId xmlns:a16="http://schemas.microsoft.com/office/drawing/2014/main" id="{9AB0F0DA-94F3-44F9-8EC2-68A8974D48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3" y="-3704"/>
            <a:ext cx="12188952" cy="3191317"/>
          </a:xfrm>
          <a:prstGeom prst="rect">
            <a:avLst/>
          </a:prstGeom>
          <a:gradFill>
            <a:gsLst>
              <a:gs pos="42000">
                <a:srgbClr val="000000">
                  <a:alpha val="11000"/>
                </a:srgbClr>
              </a:gs>
              <a:gs pos="0">
                <a:srgbClr val="000000">
                  <a:alpha val="0"/>
                </a:srgbClr>
              </a:gs>
              <a:gs pos="100000">
                <a:srgbClr val="000000">
                  <a:alpha val="3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re 1">
            <a:extLst>
              <a:ext uri="{FF2B5EF4-FFF2-40B4-BE49-F238E27FC236}">
                <a16:creationId xmlns:a16="http://schemas.microsoft.com/office/drawing/2014/main" id="{3021D1A0-773A-4AD1-8CA9-30150EC0D855}"/>
              </a:ext>
            </a:extLst>
          </p:cNvPr>
          <p:cNvSpPr>
            <a:spLocks noGrp="1"/>
          </p:cNvSpPr>
          <p:nvPr>
            <p:ph type="title"/>
          </p:nvPr>
        </p:nvSpPr>
        <p:spPr>
          <a:xfrm>
            <a:off x="2035106" y="922098"/>
            <a:ext cx="8121788" cy="2559290"/>
          </a:xfrm>
        </p:spPr>
        <p:txBody>
          <a:bodyPr vert="horz" lIns="91440" tIns="45720" rIns="91440" bIns="45720" rtlCol="0" anchor="t">
            <a:normAutofit/>
          </a:bodyPr>
          <a:lstStyle/>
          <a:p>
            <a:pPr algn="ctr"/>
            <a:r>
              <a:rPr lang="en-US" sz="6000" i="1" kern="1200" cap="all" baseline="0">
                <a:solidFill>
                  <a:srgbClr val="FFFFFF"/>
                </a:solidFill>
                <a:latin typeface="+mj-lt"/>
                <a:ea typeface="+mj-ea"/>
                <a:cs typeface="+mj-cs"/>
              </a:rPr>
              <a:t>Certificat de stage</a:t>
            </a:r>
          </a:p>
        </p:txBody>
      </p:sp>
      <p:sp>
        <p:nvSpPr>
          <p:cNvPr id="27" name="Rectangle 26">
            <a:extLst>
              <a:ext uri="{FF2B5EF4-FFF2-40B4-BE49-F238E27FC236}">
                <a16:creationId xmlns:a16="http://schemas.microsoft.com/office/drawing/2014/main" id="{884DD8B0-40AF-4020-8C96-647535353D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682343"/>
            <a:ext cx="12192000" cy="119930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E439FEFA-9348-4293-8BE3-A839A728F9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0" y="5892836"/>
            <a:ext cx="4963886" cy="99834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D6EF1789-F770-4DEA-9FB9-FF3687CD3C7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2" y="0"/>
            <a:ext cx="1132766" cy="6375227"/>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7281FC7E-935E-433B-B20A-09D9057E913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7663219" y="0"/>
            <a:ext cx="4528780" cy="80521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11666438-EE75-4103-A667-DA87DA25B3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4052048"/>
            <a:ext cx="2713054" cy="282960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C2392E5-1604-427A-8091-D1CF6AB2426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a:stCxn id="7" idx="3"/>
          </p:cNvCxnSpPr>
          <p:nvPr>
            <p:extLst>
              <p:ext uri="{386F3935-93C4-4BCD-93E2-E3B085C9AB24}">
                <p16:designElem xmlns:p16="http://schemas.microsoft.com/office/powerpoint/2015/main" val="1"/>
              </p:ext>
            </p:extLst>
          </p:nvPr>
        </p:nvCxnSpPr>
        <p:spPr>
          <a:xfrm flipH="1">
            <a:off x="8149214" y="6281997"/>
            <a:ext cx="4042786" cy="599654"/>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004A33F2-A7E2-46BA-B335-F897E96C8BB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11602477" y="1501254"/>
            <a:ext cx="589522" cy="538039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5875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9" name="Straight Connector 8">
            <a:extLst>
              <a:ext uri="{FF2B5EF4-FFF2-40B4-BE49-F238E27FC236}">
                <a16:creationId xmlns:a16="http://schemas.microsoft.com/office/drawing/2014/main" id="{4436E0F2-A64B-471E-93C0-8DFE08CC57C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3119718" cy="68580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C1E3AB1-2A8C-4607-9FAE-D8BDB280FE1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0"/>
            <a:ext cx="903768" cy="65436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6D66059-832F-40B6-A35F-F56C8F38A1E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42863" y="5791200"/>
            <a:ext cx="6286501" cy="1066801"/>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515E2ED-7EA9-448D-83FA-54C3DF9723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462964" y="5848350"/>
            <a:ext cx="3729036" cy="100965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0595356-EABD-4767-AC9D-EA21FF115E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1543158" y="1647825"/>
            <a:ext cx="648842" cy="52101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8CD9F06-9628-469C-B788-A894E3E0828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0781554" y="0"/>
            <a:ext cx="1410446" cy="425834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550A431-0B61-421B-B4B7-24C0CFF0F93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6529388" y="-4763"/>
            <a:ext cx="5662612" cy="931975"/>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sp useBgFill="1">
        <p:nvSpPr>
          <p:cNvPr id="23" name="Rectangle 22">
            <a:extLst>
              <a:ext uri="{FF2B5EF4-FFF2-40B4-BE49-F238E27FC236}">
                <a16:creationId xmlns:a16="http://schemas.microsoft.com/office/drawing/2014/main" id="{446E324D-9201-4292-875F-C3B15A7371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5" name="Straight Connector 24">
            <a:extLst>
              <a:ext uri="{FF2B5EF4-FFF2-40B4-BE49-F238E27FC236}">
                <a16:creationId xmlns:a16="http://schemas.microsoft.com/office/drawing/2014/main" id="{02AD7D83-A622-4E64-A15F-5715B2553B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
            <a:ext cx="5683516" cy="2885563"/>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E97A393F-6750-4B9D-A774-36E66ABA47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957835" y="0"/>
            <a:ext cx="3234165" cy="1555028"/>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2A6F3B3-F9A3-4E38-8F8E-5247F74D50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flipV="1">
            <a:off x="1" y="1242929"/>
            <a:ext cx="3559041" cy="5615070"/>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D51125D-D15A-4ADA-929B-DACA6E0D1CB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909656" y="3630223"/>
            <a:ext cx="3282344" cy="3227776"/>
          </a:xfrm>
          <a:prstGeom prst="line">
            <a:avLst/>
          </a:prstGeom>
          <a:ln w="12700">
            <a:solidFill>
              <a:schemeClr val="accent2">
                <a:alpha val="70000"/>
              </a:schemeClr>
            </a:solidFill>
          </a:ln>
        </p:spPr>
        <p:style>
          <a:lnRef idx="1">
            <a:schemeClr val="accent1"/>
          </a:lnRef>
          <a:fillRef idx="0">
            <a:schemeClr val="accent1"/>
          </a:fillRef>
          <a:effectRef idx="0">
            <a:schemeClr val="accent1"/>
          </a:effectRef>
          <a:fontRef idx="minor">
            <a:schemeClr val="tx1"/>
          </a:fontRef>
        </p:style>
      </p:cxnSp>
      <p:pic>
        <p:nvPicPr>
          <p:cNvPr id="18" name="Image 17">
            <a:extLst>
              <a:ext uri="{FF2B5EF4-FFF2-40B4-BE49-F238E27FC236}">
                <a16:creationId xmlns:a16="http://schemas.microsoft.com/office/drawing/2014/main" id="{1C997BE6-ED2E-46FA-88C2-DEDD8C12F9A9}"/>
              </a:ext>
            </a:extLst>
          </p:cNvPr>
          <p:cNvPicPr/>
          <p:nvPr/>
        </p:nvPicPr>
        <p:blipFill>
          <a:blip r:embed="rId2">
            <a:extLst>
              <a:ext uri="{28A0092B-C50C-407E-A947-70E740481C1C}">
                <a14:useLocalDpi xmlns:a14="http://schemas.microsoft.com/office/drawing/2010/main" val="0"/>
              </a:ext>
            </a:extLst>
          </a:blip>
          <a:stretch>
            <a:fillRect/>
          </a:stretch>
        </p:blipFill>
        <p:spPr>
          <a:xfrm>
            <a:off x="3922197" y="157162"/>
            <a:ext cx="4339774" cy="6543675"/>
          </a:xfrm>
          <a:prstGeom prst="rect">
            <a:avLst/>
          </a:prstGeom>
        </p:spPr>
      </p:pic>
    </p:spTree>
    <p:extLst>
      <p:ext uri="{BB962C8B-B14F-4D97-AF65-F5344CB8AC3E}">
        <p14:creationId xmlns:p14="http://schemas.microsoft.com/office/powerpoint/2010/main" val="15084414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9E3C1C-8EFB-4954-8E08-6DB301E07E16}"/>
              </a:ext>
            </a:extLst>
          </p:cNvPr>
          <p:cNvSpPr>
            <a:spLocks noGrp="1"/>
          </p:cNvSpPr>
          <p:nvPr>
            <p:ph type="title"/>
          </p:nvPr>
        </p:nvSpPr>
        <p:spPr>
          <a:xfrm>
            <a:off x="0" y="0"/>
            <a:ext cx="12192000" cy="1382156"/>
          </a:xfrm>
        </p:spPr>
        <p:txBody>
          <a:bodyPr/>
          <a:lstStyle/>
          <a:p>
            <a:pPr algn="ctr"/>
            <a:r>
              <a:rPr lang="fr-FR" dirty="0"/>
              <a:t>Source</a:t>
            </a:r>
          </a:p>
        </p:txBody>
      </p:sp>
      <p:sp>
        <p:nvSpPr>
          <p:cNvPr id="3" name="Espace réservé du contenu 2">
            <a:extLst>
              <a:ext uri="{FF2B5EF4-FFF2-40B4-BE49-F238E27FC236}">
                <a16:creationId xmlns:a16="http://schemas.microsoft.com/office/drawing/2014/main" id="{1BB57A0C-2C3D-4041-950C-204BBAC9EC45}"/>
              </a:ext>
            </a:extLst>
          </p:cNvPr>
          <p:cNvSpPr>
            <a:spLocks noGrp="1"/>
          </p:cNvSpPr>
          <p:nvPr>
            <p:ph idx="1"/>
          </p:nvPr>
        </p:nvSpPr>
        <p:spPr/>
        <p:txBody>
          <a:bodyPr/>
          <a:lstStyle/>
          <a:p>
            <a:pPr lvl="0"/>
            <a:r>
              <a:rPr lang="en-GB" u="sng" dirty="0">
                <a:solidFill>
                  <a:schemeClr val="accent4">
                    <a:lumMod val="75000"/>
                  </a:schemeClr>
                </a:solidFill>
                <a:hlinkClick r:id="rId2">
                  <a:extLst>
                    <a:ext uri="{A12FA001-AC4F-418D-AE19-62706E023703}">
                      <ahyp:hlinkClr xmlns:ahyp="http://schemas.microsoft.com/office/drawing/2018/hyperlinkcolor" val="tx"/>
                    </a:ext>
                  </a:extLst>
                </a:hlinkClick>
              </a:rPr>
              <a:t>https://ramery.jobs.net/</a:t>
            </a:r>
            <a:endParaRPr lang="fr-FR" dirty="0">
              <a:solidFill>
                <a:schemeClr val="accent4">
                  <a:lumMod val="75000"/>
                </a:schemeClr>
              </a:solidFill>
            </a:endParaRPr>
          </a:p>
          <a:p>
            <a:pPr lvl="0"/>
            <a:r>
              <a:rPr lang="en-GB" dirty="0">
                <a:solidFill>
                  <a:schemeClr val="accent4">
                    <a:lumMod val="75000"/>
                  </a:schemeClr>
                </a:solidFill>
              </a:rPr>
              <a:t>Ramery</a:t>
            </a:r>
            <a:endParaRPr lang="fr-FR" dirty="0">
              <a:solidFill>
                <a:schemeClr val="accent4">
                  <a:lumMod val="75000"/>
                </a:schemeClr>
              </a:solidFill>
            </a:endParaRPr>
          </a:p>
        </p:txBody>
      </p:sp>
    </p:spTree>
    <p:extLst>
      <p:ext uri="{BB962C8B-B14F-4D97-AF65-F5344CB8AC3E}">
        <p14:creationId xmlns:p14="http://schemas.microsoft.com/office/powerpoint/2010/main" val="864090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69DDFA-5AE9-4BC3-9C80-21805C185D91}"/>
              </a:ext>
            </a:extLst>
          </p:cNvPr>
          <p:cNvSpPr>
            <a:spLocks noGrp="1"/>
          </p:cNvSpPr>
          <p:nvPr>
            <p:ph type="title"/>
          </p:nvPr>
        </p:nvSpPr>
        <p:spPr/>
        <p:txBody>
          <a:bodyPr/>
          <a:lstStyle/>
          <a:p>
            <a:pPr algn="ctr"/>
            <a:r>
              <a:rPr lang="fr-FR"/>
              <a:t>Présentation des structures d’accueils</a:t>
            </a:r>
            <a:endParaRPr lang="fr-FR" dirty="0"/>
          </a:p>
        </p:txBody>
      </p:sp>
      <p:sp>
        <p:nvSpPr>
          <p:cNvPr id="3" name="Espace réservé du contenu 2">
            <a:extLst>
              <a:ext uri="{FF2B5EF4-FFF2-40B4-BE49-F238E27FC236}">
                <a16:creationId xmlns:a16="http://schemas.microsoft.com/office/drawing/2014/main" id="{80F880AC-BE6C-43DF-A80D-51E1A4CEAF7B}"/>
              </a:ext>
            </a:extLst>
          </p:cNvPr>
          <p:cNvSpPr>
            <a:spLocks noGrp="1"/>
          </p:cNvSpPr>
          <p:nvPr>
            <p:ph idx="1"/>
          </p:nvPr>
        </p:nvSpPr>
        <p:spPr>
          <a:xfrm>
            <a:off x="1142997" y="2009554"/>
            <a:ext cx="10394579" cy="4848446"/>
          </a:xfrm>
        </p:spPr>
        <p:txBody>
          <a:bodyPr>
            <a:normAutofit/>
          </a:bodyPr>
          <a:lstStyle/>
          <a:p>
            <a:pPr marL="0" indent="0">
              <a:buNone/>
            </a:pPr>
            <a:r>
              <a:rPr lang="fr-FR" dirty="0"/>
              <a:t>Ramery BTP : Bâtiment et travaux publics</a:t>
            </a:r>
          </a:p>
          <a:p>
            <a:pPr marL="0" indent="0">
              <a:buNone/>
            </a:pPr>
            <a:r>
              <a:rPr lang="fr-FR" dirty="0"/>
              <a:t>Adresse : 740 Rue du Bac 59193 Erquinghem Lys</a:t>
            </a:r>
          </a:p>
          <a:p>
            <a:pPr marL="0" indent="0">
              <a:buNone/>
            </a:pPr>
            <a:r>
              <a:rPr lang="fr-FR" dirty="0"/>
              <a:t>Année de création : 1972</a:t>
            </a:r>
          </a:p>
          <a:p>
            <a:pPr marL="0" indent="0">
              <a:buNone/>
            </a:pPr>
            <a:r>
              <a:rPr lang="fr-FR" dirty="0"/>
              <a:t>Statut entreprise : SAS</a:t>
            </a:r>
          </a:p>
          <a:p>
            <a:pPr marL="0" indent="0">
              <a:buNone/>
            </a:pPr>
            <a:r>
              <a:rPr lang="fr-FR" dirty="0"/>
              <a:t>Numéro de Siret : 47250244200248</a:t>
            </a:r>
          </a:p>
          <a:p>
            <a:pPr marL="0" indent="0">
              <a:buNone/>
            </a:pPr>
            <a:r>
              <a:rPr lang="fr-FR" dirty="0"/>
              <a:t>Nombre d’employés :  3000</a:t>
            </a:r>
          </a:p>
          <a:p>
            <a:pPr marL="0" indent="0">
              <a:buNone/>
            </a:pPr>
            <a:r>
              <a:rPr lang="fr-FR" dirty="0"/>
              <a:t>Clients : 3300 clients d’un groupe public (état) ou privé</a:t>
            </a:r>
          </a:p>
          <a:p>
            <a:pPr marL="0" indent="0">
              <a:buNone/>
            </a:pPr>
            <a:r>
              <a:rPr lang="fr-FR" dirty="0"/>
              <a:t>Fournisseurs et sous-traitants : Divers et variés comme Satelec ou Fayat</a:t>
            </a:r>
          </a:p>
          <a:p>
            <a:pPr marL="0" indent="0">
              <a:buNone/>
            </a:pPr>
            <a:r>
              <a:rPr lang="fr-FR" dirty="0"/>
              <a:t>Nouveau secteur : Immobilier et environnement</a:t>
            </a:r>
          </a:p>
        </p:txBody>
      </p:sp>
      <p:sp>
        <p:nvSpPr>
          <p:cNvPr id="4" name="Espace réservé du contenu 2">
            <a:extLst>
              <a:ext uri="{FF2B5EF4-FFF2-40B4-BE49-F238E27FC236}">
                <a16:creationId xmlns:a16="http://schemas.microsoft.com/office/drawing/2014/main" id="{7C0BF09C-2EB0-44B1-A028-3A16611D333E}"/>
              </a:ext>
            </a:extLst>
          </p:cNvPr>
          <p:cNvSpPr txBox="1">
            <a:spLocks/>
          </p:cNvSpPr>
          <p:nvPr/>
        </p:nvSpPr>
        <p:spPr>
          <a:xfrm>
            <a:off x="9453282" y="2416717"/>
            <a:ext cx="1680882" cy="58124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dirty="0"/>
          </a:p>
        </p:txBody>
      </p:sp>
      <p:pic>
        <p:nvPicPr>
          <p:cNvPr id="7" name="Graphique 6" descr="Homme">
            <a:extLst>
              <a:ext uri="{FF2B5EF4-FFF2-40B4-BE49-F238E27FC236}">
                <a16:creationId xmlns:a16="http://schemas.microsoft.com/office/drawing/2014/main" id="{F359ECB1-C8DB-4982-8F1B-3711D301697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082" y="2971800"/>
            <a:ext cx="914400" cy="914400"/>
          </a:xfrm>
          <a:prstGeom prst="rect">
            <a:avLst/>
          </a:prstGeom>
        </p:spPr>
      </p:pic>
      <p:sp>
        <p:nvSpPr>
          <p:cNvPr id="8" name="ZoneTexte 7">
            <a:extLst>
              <a:ext uri="{FF2B5EF4-FFF2-40B4-BE49-F238E27FC236}">
                <a16:creationId xmlns:a16="http://schemas.microsoft.com/office/drawing/2014/main" id="{843EAD77-44E7-4741-B07E-A4AC21725F5A}"/>
              </a:ext>
            </a:extLst>
          </p:cNvPr>
          <p:cNvSpPr txBox="1"/>
          <p:nvPr/>
        </p:nvSpPr>
        <p:spPr>
          <a:xfrm>
            <a:off x="10096499" y="2916549"/>
            <a:ext cx="1898277" cy="369332"/>
          </a:xfrm>
          <a:prstGeom prst="rect">
            <a:avLst/>
          </a:prstGeom>
          <a:noFill/>
        </p:spPr>
        <p:txBody>
          <a:bodyPr wrap="square" rtlCol="0">
            <a:spAutoFit/>
          </a:bodyPr>
          <a:lstStyle/>
          <a:p>
            <a:r>
              <a:rPr lang="fr-FR" dirty="0"/>
              <a:t>Lionel Amado</a:t>
            </a:r>
          </a:p>
        </p:txBody>
      </p:sp>
    </p:spTree>
    <p:extLst>
      <p:ext uri="{BB962C8B-B14F-4D97-AF65-F5344CB8AC3E}">
        <p14:creationId xmlns:p14="http://schemas.microsoft.com/office/powerpoint/2010/main" val="1223326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EEE46-6F82-48DC-9EE3-EE37C75C1B46}"/>
              </a:ext>
            </a:extLst>
          </p:cNvPr>
          <p:cNvSpPr>
            <a:spLocks noGrp="1"/>
          </p:cNvSpPr>
          <p:nvPr>
            <p:ph type="title"/>
          </p:nvPr>
        </p:nvSpPr>
        <p:spPr>
          <a:xfrm>
            <a:off x="4094629" y="398930"/>
            <a:ext cx="4002741" cy="1382156"/>
          </a:xfrm>
        </p:spPr>
        <p:txBody>
          <a:bodyPr>
            <a:normAutofit fontScale="90000"/>
          </a:bodyPr>
          <a:lstStyle/>
          <a:p>
            <a:pPr algn="ctr"/>
            <a:r>
              <a:rPr lang="fr-FR" dirty="0"/>
              <a:t>Service Rendu Pour le client</a:t>
            </a:r>
          </a:p>
        </p:txBody>
      </p:sp>
      <p:pic>
        <p:nvPicPr>
          <p:cNvPr id="4" name="Image 4" descr="Une image contenant route, extérieur, bâtiment, rue&#10;&#10;Description générée avec un niveau de confiance très élevé">
            <a:extLst>
              <a:ext uri="{FF2B5EF4-FFF2-40B4-BE49-F238E27FC236}">
                <a16:creationId xmlns:a16="http://schemas.microsoft.com/office/drawing/2014/main" id="{CA297C65-431D-4DCC-AB32-8E2F5975E09C}"/>
              </a:ext>
            </a:extLst>
          </p:cNvPr>
          <p:cNvPicPr>
            <a:picLocks noChangeAspect="1"/>
          </p:cNvPicPr>
          <p:nvPr/>
        </p:nvPicPr>
        <p:blipFill rotWithShape="1">
          <a:blip r:embed="rId2"/>
          <a:srcRect t="11591" b="28407"/>
          <a:stretch/>
        </p:blipFill>
        <p:spPr>
          <a:xfrm>
            <a:off x="3827931" y="3146020"/>
            <a:ext cx="4002741" cy="1792059"/>
          </a:xfrm>
          <a:prstGeom prst="rect">
            <a:avLst/>
          </a:prstGeom>
        </p:spPr>
      </p:pic>
      <p:sp>
        <p:nvSpPr>
          <p:cNvPr id="5" name="ZoneTexte 4">
            <a:extLst>
              <a:ext uri="{FF2B5EF4-FFF2-40B4-BE49-F238E27FC236}">
                <a16:creationId xmlns:a16="http://schemas.microsoft.com/office/drawing/2014/main" id="{5B433012-1DCF-49E1-86EA-0EE44613ABD0}"/>
              </a:ext>
            </a:extLst>
          </p:cNvPr>
          <p:cNvSpPr txBox="1"/>
          <p:nvPr/>
        </p:nvSpPr>
        <p:spPr>
          <a:xfrm>
            <a:off x="1568825" y="5966903"/>
            <a:ext cx="2259106" cy="369332"/>
          </a:xfrm>
          <a:prstGeom prst="rect">
            <a:avLst/>
          </a:prstGeom>
          <a:noFill/>
        </p:spPr>
        <p:txBody>
          <a:bodyPr wrap="square" rtlCol="0">
            <a:spAutoFit/>
          </a:bodyPr>
          <a:lstStyle/>
          <a:p>
            <a:r>
              <a:rPr lang="fr-FR" dirty="0"/>
              <a:t>CLIENT</a:t>
            </a:r>
          </a:p>
        </p:txBody>
      </p:sp>
      <p:sp>
        <p:nvSpPr>
          <p:cNvPr id="9" name="ZoneTexte 8">
            <a:extLst>
              <a:ext uri="{FF2B5EF4-FFF2-40B4-BE49-F238E27FC236}">
                <a16:creationId xmlns:a16="http://schemas.microsoft.com/office/drawing/2014/main" id="{0BAFBA6D-DF45-4769-A43E-30BBC938446A}"/>
              </a:ext>
            </a:extLst>
          </p:cNvPr>
          <p:cNvSpPr txBox="1"/>
          <p:nvPr/>
        </p:nvSpPr>
        <p:spPr>
          <a:xfrm>
            <a:off x="8749554" y="5966903"/>
            <a:ext cx="2259106" cy="923330"/>
          </a:xfrm>
          <a:prstGeom prst="rect">
            <a:avLst/>
          </a:prstGeom>
          <a:noFill/>
        </p:spPr>
        <p:txBody>
          <a:bodyPr wrap="square" rtlCol="0">
            <a:spAutoFit/>
          </a:bodyPr>
          <a:lstStyle/>
          <a:p>
            <a:r>
              <a:rPr lang="fr-FR" dirty="0"/>
              <a:t>SOUS-TRAITANTS &amp; FOURNISSEURS</a:t>
            </a:r>
          </a:p>
          <a:p>
            <a:endParaRPr lang="fr-FR" dirty="0"/>
          </a:p>
        </p:txBody>
      </p:sp>
      <p:sp>
        <p:nvSpPr>
          <p:cNvPr id="10" name="Flèche : droite 9">
            <a:extLst>
              <a:ext uri="{FF2B5EF4-FFF2-40B4-BE49-F238E27FC236}">
                <a16:creationId xmlns:a16="http://schemas.microsoft.com/office/drawing/2014/main" id="{15C03D96-C911-4C7D-832F-6884BF558384}"/>
              </a:ext>
            </a:extLst>
          </p:cNvPr>
          <p:cNvSpPr/>
          <p:nvPr/>
        </p:nvSpPr>
        <p:spPr>
          <a:xfrm rot="2363317">
            <a:off x="7454653" y="5298497"/>
            <a:ext cx="1210238" cy="700021"/>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Appel d’offre</a:t>
            </a:r>
          </a:p>
        </p:txBody>
      </p:sp>
      <p:sp>
        <p:nvSpPr>
          <p:cNvPr id="13" name="Flèche : gauche 12">
            <a:extLst>
              <a:ext uri="{FF2B5EF4-FFF2-40B4-BE49-F238E27FC236}">
                <a16:creationId xmlns:a16="http://schemas.microsoft.com/office/drawing/2014/main" id="{66C202E5-7A0F-4D36-A88C-686634B63858}"/>
              </a:ext>
            </a:extLst>
          </p:cNvPr>
          <p:cNvSpPr/>
          <p:nvPr/>
        </p:nvSpPr>
        <p:spPr>
          <a:xfrm rot="2364438">
            <a:off x="7956790" y="4899758"/>
            <a:ext cx="1446533" cy="654423"/>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Répond à la demande</a:t>
            </a:r>
          </a:p>
        </p:txBody>
      </p:sp>
      <p:sp>
        <p:nvSpPr>
          <p:cNvPr id="14" name="Flèche : haut 13">
            <a:extLst>
              <a:ext uri="{FF2B5EF4-FFF2-40B4-BE49-F238E27FC236}">
                <a16:creationId xmlns:a16="http://schemas.microsoft.com/office/drawing/2014/main" id="{AEF84D16-E0B9-4E36-A39E-927CD9F44F5D}"/>
              </a:ext>
            </a:extLst>
          </p:cNvPr>
          <p:cNvSpPr/>
          <p:nvPr/>
        </p:nvSpPr>
        <p:spPr>
          <a:xfrm rot="2879627">
            <a:off x="2700816" y="4631185"/>
            <a:ext cx="796644" cy="1467042"/>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ZoneTexte 15">
            <a:extLst>
              <a:ext uri="{FF2B5EF4-FFF2-40B4-BE49-F238E27FC236}">
                <a16:creationId xmlns:a16="http://schemas.microsoft.com/office/drawing/2014/main" id="{89DD34A5-C28D-4307-9865-5DF3667E878E}"/>
              </a:ext>
            </a:extLst>
          </p:cNvPr>
          <p:cNvSpPr txBox="1"/>
          <p:nvPr/>
        </p:nvSpPr>
        <p:spPr>
          <a:xfrm>
            <a:off x="2319995" y="5041034"/>
            <a:ext cx="1427134" cy="646331"/>
          </a:xfrm>
          <a:prstGeom prst="rect">
            <a:avLst/>
          </a:prstGeom>
          <a:noFill/>
        </p:spPr>
        <p:txBody>
          <a:bodyPr wrap="square" rtlCol="0">
            <a:spAutoFit/>
          </a:bodyPr>
          <a:lstStyle/>
          <a:p>
            <a:r>
              <a:rPr lang="fr-FR" sz="1200" dirty="0"/>
              <a:t>Choisi Ramery pour son projet suite à un appel d’offre</a:t>
            </a:r>
          </a:p>
        </p:txBody>
      </p:sp>
      <p:sp>
        <p:nvSpPr>
          <p:cNvPr id="19" name="Flèche : haut 18">
            <a:extLst>
              <a:ext uri="{FF2B5EF4-FFF2-40B4-BE49-F238E27FC236}">
                <a16:creationId xmlns:a16="http://schemas.microsoft.com/office/drawing/2014/main" id="{FAE28708-A7D2-47FE-855D-552DFA05020C}"/>
              </a:ext>
            </a:extLst>
          </p:cNvPr>
          <p:cNvSpPr/>
          <p:nvPr/>
        </p:nvSpPr>
        <p:spPr>
          <a:xfrm>
            <a:off x="5596416" y="1848704"/>
            <a:ext cx="607160" cy="1241392"/>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ZoneTexte 19">
            <a:extLst>
              <a:ext uri="{FF2B5EF4-FFF2-40B4-BE49-F238E27FC236}">
                <a16:creationId xmlns:a16="http://schemas.microsoft.com/office/drawing/2014/main" id="{B65EA9D4-F51A-40D9-8E8F-C339C7C23D1B}"/>
              </a:ext>
            </a:extLst>
          </p:cNvPr>
          <p:cNvSpPr txBox="1"/>
          <p:nvPr/>
        </p:nvSpPr>
        <p:spPr>
          <a:xfrm>
            <a:off x="5186429" y="2206381"/>
            <a:ext cx="1427134" cy="276999"/>
          </a:xfrm>
          <a:prstGeom prst="rect">
            <a:avLst/>
          </a:prstGeom>
          <a:noFill/>
        </p:spPr>
        <p:txBody>
          <a:bodyPr wrap="square" rtlCol="0">
            <a:spAutoFit/>
          </a:bodyPr>
          <a:lstStyle/>
          <a:p>
            <a:r>
              <a:rPr lang="fr-FR" sz="1200" dirty="0"/>
              <a:t>Répond au client</a:t>
            </a:r>
          </a:p>
        </p:txBody>
      </p:sp>
      <p:sp>
        <p:nvSpPr>
          <p:cNvPr id="17" name="Flèche : angle droit 16">
            <a:extLst>
              <a:ext uri="{FF2B5EF4-FFF2-40B4-BE49-F238E27FC236}">
                <a16:creationId xmlns:a16="http://schemas.microsoft.com/office/drawing/2014/main" id="{FBC079C8-4C6C-4032-8415-CFB9BDFF3210}"/>
              </a:ext>
            </a:extLst>
          </p:cNvPr>
          <p:cNvSpPr/>
          <p:nvPr/>
        </p:nvSpPr>
        <p:spPr>
          <a:xfrm rot="10800000">
            <a:off x="1264024" y="770964"/>
            <a:ext cx="2646735" cy="438374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8665899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69DDFA-5AE9-4BC3-9C80-21805C185D91}"/>
              </a:ext>
            </a:extLst>
          </p:cNvPr>
          <p:cNvSpPr>
            <a:spLocks noGrp="1"/>
          </p:cNvSpPr>
          <p:nvPr>
            <p:ph type="title"/>
          </p:nvPr>
        </p:nvSpPr>
        <p:spPr/>
        <p:txBody>
          <a:bodyPr/>
          <a:lstStyle/>
          <a:p>
            <a:pPr algn="ctr"/>
            <a:r>
              <a:rPr lang="fr-FR"/>
              <a:t>Présentation des structures d’accueils</a:t>
            </a:r>
            <a:endParaRPr lang="fr-FR" dirty="0"/>
          </a:p>
        </p:txBody>
      </p:sp>
      <p:sp>
        <p:nvSpPr>
          <p:cNvPr id="3" name="Espace réservé du contenu 2">
            <a:extLst>
              <a:ext uri="{FF2B5EF4-FFF2-40B4-BE49-F238E27FC236}">
                <a16:creationId xmlns:a16="http://schemas.microsoft.com/office/drawing/2014/main" id="{80F880AC-BE6C-43DF-A80D-51E1A4CEAF7B}"/>
              </a:ext>
            </a:extLst>
          </p:cNvPr>
          <p:cNvSpPr>
            <a:spLocks noGrp="1"/>
          </p:cNvSpPr>
          <p:nvPr>
            <p:ph idx="1"/>
          </p:nvPr>
        </p:nvSpPr>
        <p:spPr>
          <a:xfrm>
            <a:off x="1142997" y="2009554"/>
            <a:ext cx="5921191" cy="3055505"/>
          </a:xfrm>
        </p:spPr>
        <p:txBody>
          <a:bodyPr>
            <a:normAutofit/>
          </a:bodyPr>
          <a:lstStyle/>
          <a:p>
            <a:pPr marL="0" indent="0">
              <a:buNone/>
            </a:pPr>
            <a:r>
              <a:rPr lang="fr-FR" dirty="0"/>
              <a:t>Venasty ESPORT : Événementiel</a:t>
            </a:r>
          </a:p>
          <a:p>
            <a:pPr marL="0" indent="0">
              <a:buNone/>
            </a:pPr>
            <a:r>
              <a:rPr lang="fr-FR" dirty="0"/>
              <a:t>Adresse : 2 chemin de la Ligne 27160 La </a:t>
            </a:r>
            <a:r>
              <a:rPr lang="fr-FR" dirty="0" err="1"/>
              <a:t>Gueroulde</a:t>
            </a:r>
            <a:r>
              <a:rPr lang="fr-FR" dirty="0"/>
              <a:t> </a:t>
            </a:r>
          </a:p>
          <a:p>
            <a:pPr marL="0" indent="0">
              <a:buNone/>
            </a:pPr>
            <a:r>
              <a:rPr lang="fr-FR" dirty="0"/>
              <a:t>Année de création : 2019</a:t>
            </a:r>
          </a:p>
          <a:p>
            <a:pPr marL="0" indent="0">
              <a:buNone/>
            </a:pPr>
            <a:r>
              <a:rPr lang="fr-FR" dirty="0"/>
              <a:t>Adhérent : Plus de 600</a:t>
            </a:r>
          </a:p>
          <a:p>
            <a:pPr marL="0" indent="0">
              <a:buNone/>
            </a:pPr>
            <a:r>
              <a:rPr lang="fr-FR" dirty="0"/>
              <a:t>Clients : Particulier et association</a:t>
            </a:r>
          </a:p>
          <a:p>
            <a:pPr marL="0" indent="0">
              <a:buNone/>
            </a:pPr>
            <a:r>
              <a:rPr lang="fr-FR" dirty="0"/>
              <a:t>Fournisseurs et sous-traitants : Divers et variés</a:t>
            </a:r>
          </a:p>
        </p:txBody>
      </p:sp>
      <p:sp>
        <p:nvSpPr>
          <p:cNvPr id="4" name="Espace réservé du contenu 2">
            <a:extLst>
              <a:ext uri="{FF2B5EF4-FFF2-40B4-BE49-F238E27FC236}">
                <a16:creationId xmlns:a16="http://schemas.microsoft.com/office/drawing/2014/main" id="{7C0BF09C-2EB0-44B1-A028-3A16611D333E}"/>
              </a:ext>
            </a:extLst>
          </p:cNvPr>
          <p:cNvSpPr txBox="1">
            <a:spLocks/>
          </p:cNvSpPr>
          <p:nvPr/>
        </p:nvSpPr>
        <p:spPr>
          <a:xfrm>
            <a:off x="9453282" y="2416717"/>
            <a:ext cx="1680882" cy="58124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fr-FR" dirty="0"/>
          </a:p>
        </p:txBody>
      </p:sp>
      <p:pic>
        <p:nvPicPr>
          <p:cNvPr id="6" name="Graphique 5" descr="Homme">
            <a:extLst>
              <a:ext uri="{FF2B5EF4-FFF2-40B4-BE49-F238E27FC236}">
                <a16:creationId xmlns:a16="http://schemas.microsoft.com/office/drawing/2014/main" id="{D3AA596C-F87A-4861-B770-E750709E5D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00139" y="2971800"/>
            <a:ext cx="914400" cy="914400"/>
          </a:xfrm>
          <a:prstGeom prst="rect">
            <a:avLst/>
          </a:prstGeom>
        </p:spPr>
      </p:pic>
      <p:sp>
        <p:nvSpPr>
          <p:cNvPr id="7" name="ZoneTexte 6">
            <a:extLst>
              <a:ext uri="{FF2B5EF4-FFF2-40B4-BE49-F238E27FC236}">
                <a16:creationId xmlns:a16="http://schemas.microsoft.com/office/drawing/2014/main" id="{02D92100-4B66-44CE-82C4-D3601938EB1E}"/>
              </a:ext>
            </a:extLst>
          </p:cNvPr>
          <p:cNvSpPr txBox="1"/>
          <p:nvPr/>
        </p:nvSpPr>
        <p:spPr>
          <a:xfrm>
            <a:off x="9714539" y="2971800"/>
            <a:ext cx="1898277" cy="369332"/>
          </a:xfrm>
          <a:prstGeom prst="rect">
            <a:avLst/>
          </a:prstGeom>
          <a:noFill/>
        </p:spPr>
        <p:txBody>
          <a:bodyPr wrap="square" rtlCol="0">
            <a:spAutoFit/>
          </a:bodyPr>
          <a:lstStyle/>
          <a:p>
            <a:r>
              <a:rPr lang="fr-FR" dirty="0"/>
              <a:t>Quentin </a:t>
            </a:r>
            <a:r>
              <a:rPr lang="fr-FR" dirty="0" err="1"/>
              <a:t>Boi</a:t>
            </a:r>
            <a:endParaRPr lang="fr-FR" dirty="0"/>
          </a:p>
        </p:txBody>
      </p:sp>
    </p:spTree>
    <p:extLst>
      <p:ext uri="{BB962C8B-B14F-4D97-AF65-F5344CB8AC3E}">
        <p14:creationId xmlns:p14="http://schemas.microsoft.com/office/powerpoint/2010/main" val="3977230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05EEE46-6F82-48DC-9EE3-EE37C75C1B46}"/>
              </a:ext>
            </a:extLst>
          </p:cNvPr>
          <p:cNvSpPr>
            <a:spLocks noGrp="1"/>
          </p:cNvSpPr>
          <p:nvPr>
            <p:ph type="title"/>
          </p:nvPr>
        </p:nvSpPr>
        <p:spPr>
          <a:xfrm>
            <a:off x="4094629" y="398930"/>
            <a:ext cx="4002741" cy="1382156"/>
          </a:xfrm>
        </p:spPr>
        <p:txBody>
          <a:bodyPr>
            <a:normAutofit fontScale="90000"/>
          </a:bodyPr>
          <a:lstStyle/>
          <a:p>
            <a:pPr algn="ctr"/>
            <a:r>
              <a:rPr lang="fr-FR" dirty="0"/>
              <a:t>Service Rendu Pour le client</a:t>
            </a:r>
          </a:p>
        </p:txBody>
      </p:sp>
      <p:sp>
        <p:nvSpPr>
          <p:cNvPr id="5" name="ZoneTexte 4">
            <a:extLst>
              <a:ext uri="{FF2B5EF4-FFF2-40B4-BE49-F238E27FC236}">
                <a16:creationId xmlns:a16="http://schemas.microsoft.com/office/drawing/2014/main" id="{5B433012-1DCF-49E1-86EA-0EE44613ABD0}"/>
              </a:ext>
            </a:extLst>
          </p:cNvPr>
          <p:cNvSpPr txBox="1"/>
          <p:nvPr/>
        </p:nvSpPr>
        <p:spPr>
          <a:xfrm>
            <a:off x="1568825" y="5966903"/>
            <a:ext cx="2259106" cy="369332"/>
          </a:xfrm>
          <a:prstGeom prst="rect">
            <a:avLst/>
          </a:prstGeom>
          <a:noFill/>
        </p:spPr>
        <p:txBody>
          <a:bodyPr wrap="square" rtlCol="0">
            <a:spAutoFit/>
          </a:bodyPr>
          <a:lstStyle/>
          <a:p>
            <a:r>
              <a:rPr lang="fr-FR" dirty="0"/>
              <a:t>CLIENT</a:t>
            </a:r>
          </a:p>
        </p:txBody>
      </p:sp>
      <p:sp>
        <p:nvSpPr>
          <p:cNvPr id="9" name="ZoneTexte 8">
            <a:extLst>
              <a:ext uri="{FF2B5EF4-FFF2-40B4-BE49-F238E27FC236}">
                <a16:creationId xmlns:a16="http://schemas.microsoft.com/office/drawing/2014/main" id="{0BAFBA6D-DF45-4769-A43E-30BBC938446A}"/>
              </a:ext>
            </a:extLst>
          </p:cNvPr>
          <p:cNvSpPr txBox="1"/>
          <p:nvPr/>
        </p:nvSpPr>
        <p:spPr>
          <a:xfrm>
            <a:off x="8749554" y="5966903"/>
            <a:ext cx="2259106" cy="923330"/>
          </a:xfrm>
          <a:prstGeom prst="rect">
            <a:avLst/>
          </a:prstGeom>
          <a:noFill/>
        </p:spPr>
        <p:txBody>
          <a:bodyPr wrap="square" rtlCol="0">
            <a:spAutoFit/>
          </a:bodyPr>
          <a:lstStyle/>
          <a:p>
            <a:r>
              <a:rPr lang="fr-FR" dirty="0"/>
              <a:t>SOUS-TRAITANTS &amp; FOURNISSEURS</a:t>
            </a:r>
          </a:p>
          <a:p>
            <a:endParaRPr lang="fr-FR" dirty="0"/>
          </a:p>
        </p:txBody>
      </p:sp>
      <p:sp>
        <p:nvSpPr>
          <p:cNvPr id="10" name="Flèche : droite 9">
            <a:extLst>
              <a:ext uri="{FF2B5EF4-FFF2-40B4-BE49-F238E27FC236}">
                <a16:creationId xmlns:a16="http://schemas.microsoft.com/office/drawing/2014/main" id="{15C03D96-C911-4C7D-832F-6884BF558384}"/>
              </a:ext>
            </a:extLst>
          </p:cNvPr>
          <p:cNvSpPr/>
          <p:nvPr/>
        </p:nvSpPr>
        <p:spPr>
          <a:xfrm rot="2363317">
            <a:off x="7454653" y="5298497"/>
            <a:ext cx="1210238" cy="700021"/>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Appel d’offre</a:t>
            </a:r>
          </a:p>
        </p:txBody>
      </p:sp>
      <p:sp>
        <p:nvSpPr>
          <p:cNvPr id="13" name="Flèche : gauche 12">
            <a:extLst>
              <a:ext uri="{FF2B5EF4-FFF2-40B4-BE49-F238E27FC236}">
                <a16:creationId xmlns:a16="http://schemas.microsoft.com/office/drawing/2014/main" id="{66C202E5-7A0F-4D36-A88C-686634B63858}"/>
              </a:ext>
            </a:extLst>
          </p:cNvPr>
          <p:cNvSpPr/>
          <p:nvPr/>
        </p:nvSpPr>
        <p:spPr>
          <a:xfrm rot="2364438">
            <a:off x="7956790" y="4899758"/>
            <a:ext cx="1446533" cy="654423"/>
          </a:xfrm>
          <a:prstGeom prst="lef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Répond à la demande</a:t>
            </a:r>
          </a:p>
        </p:txBody>
      </p:sp>
      <p:sp>
        <p:nvSpPr>
          <p:cNvPr id="19" name="Flèche : haut 18">
            <a:extLst>
              <a:ext uri="{FF2B5EF4-FFF2-40B4-BE49-F238E27FC236}">
                <a16:creationId xmlns:a16="http://schemas.microsoft.com/office/drawing/2014/main" id="{FAE28708-A7D2-47FE-855D-552DFA05020C}"/>
              </a:ext>
            </a:extLst>
          </p:cNvPr>
          <p:cNvSpPr/>
          <p:nvPr/>
        </p:nvSpPr>
        <p:spPr>
          <a:xfrm>
            <a:off x="5596416" y="1848704"/>
            <a:ext cx="607160" cy="1241392"/>
          </a:xfrm>
          <a:prstGeom prst="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ZoneTexte 19">
            <a:extLst>
              <a:ext uri="{FF2B5EF4-FFF2-40B4-BE49-F238E27FC236}">
                <a16:creationId xmlns:a16="http://schemas.microsoft.com/office/drawing/2014/main" id="{B65EA9D4-F51A-40D9-8E8F-C339C7C23D1B}"/>
              </a:ext>
            </a:extLst>
          </p:cNvPr>
          <p:cNvSpPr txBox="1"/>
          <p:nvPr/>
        </p:nvSpPr>
        <p:spPr>
          <a:xfrm>
            <a:off x="5405717" y="2206381"/>
            <a:ext cx="1207845" cy="461665"/>
          </a:xfrm>
          <a:prstGeom prst="rect">
            <a:avLst/>
          </a:prstGeom>
          <a:noFill/>
        </p:spPr>
        <p:txBody>
          <a:bodyPr wrap="square" rtlCol="0">
            <a:spAutoFit/>
          </a:bodyPr>
          <a:lstStyle/>
          <a:p>
            <a:r>
              <a:rPr lang="fr-FR" sz="1200" dirty="0"/>
              <a:t>Répond au client  et au sponsor</a:t>
            </a:r>
          </a:p>
        </p:txBody>
      </p:sp>
      <p:sp>
        <p:nvSpPr>
          <p:cNvPr id="17" name="Flèche : angle droit 16">
            <a:extLst>
              <a:ext uri="{FF2B5EF4-FFF2-40B4-BE49-F238E27FC236}">
                <a16:creationId xmlns:a16="http://schemas.microsoft.com/office/drawing/2014/main" id="{FBC079C8-4C6C-4032-8415-CFB9BDFF3210}"/>
              </a:ext>
            </a:extLst>
          </p:cNvPr>
          <p:cNvSpPr/>
          <p:nvPr/>
        </p:nvSpPr>
        <p:spPr>
          <a:xfrm rot="10800000">
            <a:off x="1264024" y="770964"/>
            <a:ext cx="2646735" cy="4383741"/>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descr="Une image contenant objet, horloge&#10;&#10;Description générée automatiquement">
            <a:extLst>
              <a:ext uri="{FF2B5EF4-FFF2-40B4-BE49-F238E27FC236}">
                <a16:creationId xmlns:a16="http://schemas.microsoft.com/office/drawing/2014/main" id="{03210ED6-D442-4571-8FF8-5C1A813EEB5B}"/>
              </a:ext>
            </a:extLst>
          </p:cNvPr>
          <p:cNvPicPr/>
          <p:nvPr/>
        </p:nvPicPr>
        <p:blipFill>
          <a:blip r:embed="rId2">
            <a:extLst>
              <a:ext uri="{FF2B5EF4-FFF2-40B4-BE49-F238E27FC236}">
                <a16:creationId xmlns="" xmlns:wpc="http://schemas.microsoft.com/office/word/2010/wordprocessingCanvas" xmlns:cx="http://schemas.microsoft.com/office/drawing/2014/chartex" xmlns:cx1="http://schemas.microsoft.com/office/drawing/2015/9/8/chartex" xmlns:cx2="http://schemas.microsoft.com/office/drawing/2015/10/21/chartex" xmlns:cx3="http://schemas.microsoft.com/office/drawing/2016/5/9/chartex" xmlns:cx4="http://schemas.microsoft.com/office/drawing/2016/5/10/chartex" xmlns:cx5="http://schemas.microsoft.com/office/drawing/2016/5/11/chartex" xmlns:cx6="http://schemas.microsoft.com/office/drawing/2016/5/12/chartex" xmlns:cx7="http://schemas.microsoft.com/office/drawing/2016/5/13/chartex" xmlns:cx8="http://schemas.microsoft.com/office/drawing/2016/5/14/chartex" xmlns:mc="http://schemas.openxmlformats.org/markup-compatibility/2006" xmlns:aink="http://schemas.microsoft.com/office/drawing/2016/ink" xmlns:am3d="http://schemas.microsoft.com/office/drawing/2017/model3d" xmlns:o="urn:schemas-microsoft-com:office:office" xmlns:m="http://schemas.openxmlformats.org/officeDocument/2006/math" xmlns:v="urn:schemas-microsoft-com:vml" xmlns:wp14="http://schemas.microsoft.com/office/word/2010/wordprocessingDrawing" xmlns:wp="http://schemas.openxmlformats.org/drawingml/2006/wordprocessingDrawing" xmlns:w10="urn:schemas-microsoft-com:office:word" xmlns:w="http://schemas.openxmlformats.org/wordprocessingml/2006/main" xmlns:w14="http://schemas.microsoft.com/office/word/2010/wordml" xmlns:w15="http://schemas.microsoft.com/office/word/2012/wordml" xmlns:w16cid="http://schemas.microsoft.com/office/word/2016/wordml/cid" xmlns:w16se="http://schemas.microsoft.com/office/word/2015/wordml/symex" xmlns:wpg="http://schemas.microsoft.com/office/word/2010/wordprocessingGroup" xmlns:wpi="http://schemas.microsoft.com/office/word/2010/wordprocessingInk" xmlns:wne="http://schemas.microsoft.com/office/word/2006/wordml" xmlns:wps="http://schemas.microsoft.com/office/word/2010/wordprocessingShape" xmlns:pic="http://schemas.openxmlformats.org/drawingml/2006/picture" xmlns:a14="http://schemas.microsoft.com/office/drawing/2010/main" xmlns:a16="http://schemas.microsoft.com/office/drawing/2014/main" xmlns:lc="http://schemas.openxmlformats.org/drawingml/2006/lockedCanvas" id="{F75AEB06-D3DA-4BBE-B625-66D74893F567}"/>
              </a:ext>
            </a:extLst>
          </a:blip>
          <a:stretch>
            <a:fillRect/>
          </a:stretch>
        </p:blipFill>
        <p:spPr>
          <a:xfrm>
            <a:off x="3981495" y="3429000"/>
            <a:ext cx="3660250" cy="1511670"/>
          </a:xfrm>
          <a:prstGeom prst="rect">
            <a:avLst/>
          </a:prstGeom>
        </p:spPr>
      </p:pic>
      <p:sp>
        <p:nvSpPr>
          <p:cNvPr id="21" name="ZoneTexte 20">
            <a:extLst>
              <a:ext uri="{FF2B5EF4-FFF2-40B4-BE49-F238E27FC236}">
                <a16:creationId xmlns:a16="http://schemas.microsoft.com/office/drawing/2014/main" id="{73359DD4-6846-4DFD-ABD7-50DA60F92DB7}"/>
              </a:ext>
            </a:extLst>
          </p:cNvPr>
          <p:cNvSpPr txBox="1"/>
          <p:nvPr/>
        </p:nvSpPr>
        <p:spPr>
          <a:xfrm>
            <a:off x="1568825" y="770964"/>
            <a:ext cx="1547758" cy="646331"/>
          </a:xfrm>
          <a:prstGeom prst="rect">
            <a:avLst/>
          </a:prstGeom>
          <a:noFill/>
        </p:spPr>
        <p:txBody>
          <a:bodyPr wrap="square" rtlCol="0">
            <a:spAutoFit/>
          </a:bodyPr>
          <a:lstStyle/>
          <a:p>
            <a:r>
              <a:rPr lang="fr-FR" sz="1200" dirty="0"/>
              <a:t>Propose tournois ou autres événements pour ces clients</a:t>
            </a:r>
          </a:p>
        </p:txBody>
      </p:sp>
      <p:sp>
        <p:nvSpPr>
          <p:cNvPr id="23" name="ZoneTexte 22">
            <a:extLst>
              <a:ext uri="{FF2B5EF4-FFF2-40B4-BE49-F238E27FC236}">
                <a16:creationId xmlns:a16="http://schemas.microsoft.com/office/drawing/2014/main" id="{09AA7377-8909-40B6-873C-E0455B52F114}"/>
              </a:ext>
            </a:extLst>
          </p:cNvPr>
          <p:cNvSpPr txBox="1"/>
          <p:nvPr/>
        </p:nvSpPr>
        <p:spPr>
          <a:xfrm>
            <a:off x="9446614" y="1417295"/>
            <a:ext cx="2259106" cy="646331"/>
          </a:xfrm>
          <a:prstGeom prst="rect">
            <a:avLst/>
          </a:prstGeom>
          <a:noFill/>
        </p:spPr>
        <p:txBody>
          <a:bodyPr wrap="square" rtlCol="0">
            <a:spAutoFit/>
          </a:bodyPr>
          <a:lstStyle/>
          <a:p>
            <a:r>
              <a:rPr lang="fr-FR" dirty="0"/>
              <a:t>SPONSOR</a:t>
            </a:r>
          </a:p>
          <a:p>
            <a:endParaRPr lang="fr-FR" dirty="0"/>
          </a:p>
        </p:txBody>
      </p:sp>
      <p:sp>
        <p:nvSpPr>
          <p:cNvPr id="24" name="Flèche : droite 23">
            <a:extLst>
              <a:ext uri="{FF2B5EF4-FFF2-40B4-BE49-F238E27FC236}">
                <a16:creationId xmlns:a16="http://schemas.microsoft.com/office/drawing/2014/main" id="{554B9016-26DF-4CBC-A7DB-C7E413A80D04}"/>
              </a:ext>
            </a:extLst>
          </p:cNvPr>
          <p:cNvSpPr/>
          <p:nvPr/>
        </p:nvSpPr>
        <p:spPr>
          <a:xfrm rot="18699556">
            <a:off x="7657404" y="2024012"/>
            <a:ext cx="1858481" cy="1036055"/>
          </a:xfrm>
          <a:prstGeom prst="rightArrow">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200" dirty="0">
                <a:solidFill>
                  <a:schemeClr val="tx1"/>
                </a:solidFill>
              </a:rPr>
              <a:t>Appel d’offre</a:t>
            </a:r>
          </a:p>
        </p:txBody>
      </p:sp>
      <p:pic>
        <p:nvPicPr>
          <p:cNvPr id="6" name="Graphique 5" descr="Ligne fléchée : pivoter à gauche">
            <a:extLst>
              <a:ext uri="{FF2B5EF4-FFF2-40B4-BE49-F238E27FC236}">
                <a16:creationId xmlns:a16="http://schemas.microsoft.com/office/drawing/2014/main" id="{74510799-E52A-40AB-9716-E2F95209E02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8565121">
            <a:off x="2968219" y="4989166"/>
            <a:ext cx="914400" cy="914400"/>
          </a:xfrm>
          <a:prstGeom prst="rect">
            <a:avLst/>
          </a:prstGeom>
        </p:spPr>
      </p:pic>
      <p:sp>
        <p:nvSpPr>
          <p:cNvPr id="7" name="ZoneTexte 6">
            <a:extLst>
              <a:ext uri="{FF2B5EF4-FFF2-40B4-BE49-F238E27FC236}">
                <a16:creationId xmlns:a16="http://schemas.microsoft.com/office/drawing/2014/main" id="{3AF1B537-C1E9-4ED5-87A0-0471F236F05A}"/>
              </a:ext>
            </a:extLst>
          </p:cNvPr>
          <p:cNvSpPr txBox="1"/>
          <p:nvPr/>
        </p:nvSpPr>
        <p:spPr>
          <a:xfrm>
            <a:off x="3827931" y="5200277"/>
            <a:ext cx="2646736" cy="1477328"/>
          </a:xfrm>
          <a:prstGeom prst="rect">
            <a:avLst/>
          </a:prstGeom>
          <a:noFill/>
        </p:spPr>
        <p:txBody>
          <a:bodyPr wrap="square" rtlCol="0">
            <a:spAutoFit/>
          </a:bodyPr>
          <a:lstStyle/>
          <a:p>
            <a:r>
              <a:rPr lang="fr-FR" dirty="0">
                <a:solidFill>
                  <a:srgbClr val="0070C0"/>
                </a:solidFill>
              </a:rPr>
              <a:t>Objectif de Venasty : Attirer le plus possible de joueur et spectateur afin de pouvoir obtenir de plus gros sponsor et plus grosse part de marché</a:t>
            </a:r>
          </a:p>
        </p:txBody>
      </p:sp>
    </p:spTree>
    <p:extLst>
      <p:ext uri="{BB962C8B-B14F-4D97-AF65-F5344CB8AC3E}">
        <p14:creationId xmlns:p14="http://schemas.microsoft.com/office/powerpoint/2010/main" val="33861420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8A004C-9E70-4ADF-92F7-56CB5DA933DC}"/>
              </a:ext>
            </a:extLst>
          </p:cNvPr>
          <p:cNvSpPr>
            <a:spLocks noGrp="1"/>
          </p:cNvSpPr>
          <p:nvPr>
            <p:ph type="title"/>
          </p:nvPr>
        </p:nvSpPr>
        <p:spPr/>
        <p:txBody>
          <a:bodyPr/>
          <a:lstStyle/>
          <a:p>
            <a:pPr algn="ctr"/>
            <a:r>
              <a:rPr lang="fr-FR" dirty="0"/>
              <a:t>Activités réalisées</a:t>
            </a:r>
            <a:br>
              <a:rPr lang="fr-FR" dirty="0"/>
            </a:br>
            <a:endParaRPr lang="fr-FR" dirty="0"/>
          </a:p>
        </p:txBody>
      </p:sp>
      <p:sp>
        <p:nvSpPr>
          <p:cNvPr id="3" name="Espace réservé du contenu 2">
            <a:extLst>
              <a:ext uri="{FF2B5EF4-FFF2-40B4-BE49-F238E27FC236}">
                <a16:creationId xmlns:a16="http://schemas.microsoft.com/office/drawing/2014/main" id="{A2177055-04AD-47FD-B0C5-5C055217FEE3}"/>
              </a:ext>
            </a:extLst>
          </p:cNvPr>
          <p:cNvSpPr>
            <a:spLocks noGrp="1"/>
          </p:cNvSpPr>
          <p:nvPr>
            <p:ph idx="1"/>
          </p:nvPr>
        </p:nvSpPr>
        <p:spPr>
          <a:xfrm>
            <a:off x="1143000" y="2009554"/>
            <a:ext cx="1680882" cy="473670"/>
          </a:xfrm>
        </p:spPr>
        <p:txBody>
          <a:bodyPr/>
          <a:lstStyle/>
          <a:p>
            <a:pPr marL="0" indent="0">
              <a:buNone/>
            </a:pPr>
            <a:r>
              <a:rPr lang="fr-FR" dirty="0"/>
              <a:t>2 entreprises </a:t>
            </a:r>
          </a:p>
        </p:txBody>
      </p:sp>
      <p:sp>
        <p:nvSpPr>
          <p:cNvPr id="4" name="Espace réservé du contenu 2">
            <a:extLst>
              <a:ext uri="{FF2B5EF4-FFF2-40B4-BE49-F238E27FC236}">
                <a16:creationId xmlns:a16="http://schemas.microsoft.com/office/drawing/2014/main" id="{38986F0A-114F-45C5-B785-2FDC5EDBDE81}"/>
              </a:ext>
            </a:extLst>
          </p:cNvPr>
          <p:cNvSpPr txBox="1">
            <a:spLocks/>
          </p:cNvSpPr>
          <p:nvPr/>
        </p:nvSpPr>
        <p:spPr>
          <a:xfrm>
            <a:off x="3626222" y="2009553"/>
            <a:ext cx="2702859" cy="473671"/>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fr-FR" dirty="0"/>
              <a:t>2 méthodes de travails </a:t>
            </a:r>
          </a:p>
        </p:txBody>
      </p:sp>
      <p:sp>
        <p:nvSpPr>
          <p:cNvPr id="5" name="Flèche : double flèche horizontale 4">
            <a:extLst>
              <a:ext uri="{FF2B5EF4-FFF2-40B4-BE49-F238E27FC236}">
                <a16:creationId xmlns:a16="http://schemas.microsoft.com/office/drawing/2014/main" id="{3284B185-3178-4D5E-A4DF-BC23F2B0D285}"/>
              </a:ext>
            </a:extLst>
          </p:cNvPr>
          <p:cNvSpPr/>
          <p:nvPr/>
        </p:nvSpPr>
        <p:spPr>
          <a:xfrm>
            <a:off x="2799229" y="2097742"/>
            <a:ext cx="762000" cy="385482"/>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Espace réservé du contenu 2">
            <a:extLst>
              <a:ext uri="{FF2B5EF4-FFF2-40B4-BE49-F238E27FC236}">
                <a16:creationId xmlns:a16="http://schemas.microsoft.com/office/drawing/2014/main" id="{E9380C90-7AF8-4FDC-8E1B-C979F1AB60F2}"/>
              </a:ext>
            </a:extLst>
          </p:cNvPr>
          <p:cNvSpPr txBox="1">
            <a:spLocks/>
          </p:cNvSpPr>
          <p:nvPr/>
        </p:nvSpPr>
        <p:spPr>
          <a:xfrm>
            <a:off x="-1" y="1224479"/>
            <a:ext cx="4814047" cy="418679"/>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00000"/>
              </a:lnSpc>
              <a:spcBef>
                <a:spcPts val="1000"/>
              </a:spcBef>
              <a:buSzPct val="80000"/>
              <a:buFont typeface="Arial" panose="020B0604020202020204" pitchFamily="34" charset="0"/>
              <a:buChar char="•"/>
              <a:defRPr sz="2400" kern="1200">
                <a:solidFill>
                  <a:schemeClr val="tx2"/>
                </a:solidFill>
                <a:latin typeface="+mn-lt"/>
                <a:ea typeface="+mn-ea"/>
                <a:cs typeface="+mn-cs"/>
              </a:defRPr>
            </a:lvl1pPr>
            <a:lvl2pPr marL="685800" indent="-228600" algn="l" defTabSz="914400" rtl="0" eaLnBrk="1" latinLnBrk="0" hangingPunct="1">
              <a:lnSpc>
                <a:spcPct val="100000"/>
              </a:lnSpc>
              <a:spcBef>
                <a:spcPts val="500"/>
              </a:spcBef>
              <a:buSzPct val="80000"/>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100000"/>
              </a:lnSpc>
              <a:spcBef>
                <a:spcPts val="500"/>
              </a:spcBef>
              <a:buSzPct val="80000"/>
              <a:buFont typeface="Arial" panose="020B0604020202020204" pitchFamily="34" charset="0"/>
              <a:buChar char="•"/>
              <a:defRPr sz="1800" kern="1200">
                <a:solidFill>
                  <a:schemeClr val="tx2"/>
                </a:solidFill>
                <a:latin typeface="+mn-lt"/>
                <a:ea typeface="+mn-ea"/>
                <a:cs typeface="+mn-cs"/>
              </a:defRPr>
            </a:lvl3pPr>
            <a:lvl4pPr marL="16002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4pPr>
            <a:lvl5pPr marL="2057400" indent="-228600" algn="l" defTabSz="914400" rtl="0" eaLnBrk="1" latinLnBrk="0" hangingPunct="1">
              <a:lnSpc>
                <a:spcPct val="100000"/>
              </a:lnSpc>
              <a:spcBef>
                <a:spcPts val="500"/>
              </a:spcBef>
              <a:buSzPct val="80000"/>
              <a:buFont typeface="Arial" panose="020B0604020202020204" pitchFamily="34" charset="0"/>
              <a:buChar char="•"/>
              <a:defRPr sz="16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buNone/>
            </a:pPr>
            <a:r>
              <a:rPr lang="fr-FR" dirty="0"/>
              <a:t>Présentation de ce que j’ai découvert en entreprise</a:t>
            </a:r>
          </a:p>
          <a:p>
            <a:pPr marL="457200" lvl="1" indent="0">
              <a:buNone/>
            </a:pPr>
            <a:endParaRPr lang="fr-FR" dirty="0"/>
          </a:p>
        </p:txBody>
      </p:sp>
      <p:sp>
        <p:nvSpPr>
          <p:cNvPr id="8" name="Organigramme : Connecteur 7">
            <a:extLst>
              <a:ext uri="{FF2B5EF4-FFF2-40B4-BE49-F238E27FC236}">
                <a16:creationId xmlns:a16="http://schemas.microsoft.com/office/drawing/2014/main" id="{513EA51E-98F6-4228-BB9E-30D1F5230198}"/>
              </a:ext>
            </a:extLst>
          </p:cNvPr>
          <p:cNvSpPr/>
          <p:nvPr/>
        </p:nvSpPr>
        <p:spPr>
          <a:xfrm>
            <a:off x="961464" y="3036781"/>
            <a:ext cx="3675529" cy="3603812"/>
          </a:xfrm>
          <a:prstGeom prst="flowChartConnector">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cxnSp>
        <p:nvCxnSpPr>
          <p:cNvPr id="11" name="Connecteur droit 10">
            <a:extLst>
              <a:ext uri="{FF2B5EF4-FFF2-40B4-BE49-F238E27FC236}">
                <a16:creationId xmlns:a16="http://schemas.microsoft.com/office/drawing/2014/main" id="{F1E89D31-CEE5-49D0-828E-8920C5EC3B88}"/>
              </a:ext>
            </a:extLst>
          </p:cNvPr>
          <p:cNvCxnSpPr/>
          <p:nvPr/>
        </p:nvCxnSpPr>
        <p:spPr>
          <a:xfrm flipV="1">
            <a:off x="6078070" y="2700631"/>
            <a:ext cx="0" cy="4157369"/>
          </a:xfrm>
          <a:prstGeom prst="line">
            <a:avLst/>
          </a:prstGeom>
        </p:spPr>
        <p:style>
          <a:lnRef idx="1">
            <a:schemeClr val="accent1"/>
          </a:lnRef>
          <a:fillRef idx="0">
            <a:schemeClr val="accent1"/>
          </a:fillRef>
          <a:effectRef idx="0">
            <a:schemeClr val="accent1"/>
          </a:effectRef>
          <a:fontRef idx="minor">
            <a:schemeClr val="tx1"/>
          </a:fontRef>
        </p:style>
      </p:cxnSp>
      <p:sp>
        <p:nvSpPr>
          <p:cNvPr id="12" name="ZoneTexte 11">
            <a:extLst>
              <a:ext uri="{FF2B5EF4-FFF2-40B4-BE49-F238E27FC236}">
                <a16:creationId xmlns:a16="http://schemas.microsoft.com/office/drawing/2014/main" id="{D6171A6E-5647-4DD1-A7D6-3C7DCAA8FF28}"/>
              </a:ext>
            </a:extLst>
          </p:cNvPr>
          <p:cNvSpPr txBox="1"/>
          <p:nvPr/>
        </p:nvSpPr>
        <p:spPr>
          <a:xfrm>
            <a:off x="2362194" y="2635624"/>
            <a:ext cx="829242" cy="369332"/>
          </a:xfrm>
          <a:prstGeom prst="rect">
            <a:avLst/>
          </a:prstGeom>
          <a:noFill/>
        </p:spPr>
        <p:txBody>
          <a:bodyPr wrap="square" rtlCol="0">
            <a:spAutoFit/>
          </a:bodyPr>
          <a:lstStyle/>
          <a:p>
            <a:r>
              <a:rPr lang="fr-FR" dirty="0">
                <a:solidFill>
                  <a:srgbClr val="C00000"/>
                </a:solidFill>
              </a:rPr>
              <a:t>Ramery</a:t>
            </a:r>
          </a:p>
        </p:txBody>
      </p:sp>
      <p:sp>
        <p:nvSpPr>
          <p:cNvPr id="14" name="ZoneTexte 13">
            <a:extLst>
              <a:ext uri="{FF2B5EF4-FFF2-40B4-BE49-F238E27FC236}">
                <a16:creationId xmlns:a16="http://schemas.microsoft.com/office/drawing/2014/main" id="{CD2A2799-D847-4A4F-A769-8E7F60A762F1}"/>
              </a:ext>
            </a:extLst>
          </p:cNvPr>
          <p:cNvSpPr txBox="1"/>
          <p:nvPr/>
        </p:nvSpPr>
        <p:spPr>
          <a:xfrm>
            <a:off x="8796613" y="2635624"/>
            <a:ext cx="894217" cy="369332"/>
          </a:xfrm>
          <a:prstGeom prst="rect">
            <a:avLst/>
          </a:prstGeom>
          <a:noFill/>
        </p:spPr>
        <p:txBody>
          <a:bodyPr wrap="square" rtlCol="0">
            <a:spAutoFit/>
          </a:bodyPr>
          <a:lstStyle/>
          <a:p>
            <a:r>
              <a:rPr lang="fr-FR" dirty="0">
                <a:solidFill>
                  <a:srgbClr val="C00000"/>
                </a:solidFill>
              </a:rPr>
              <a:t>Venasty</a:t>
            </a:r>
          </a:p>
        </p:txBody>
      </p:sp>
      <p:sp>
        <p:nvSpPr>
          <p:cNvPr id="15" name="ZoneTexte 14">
            <a:extLst>
              <a:ext uri="{FF2B5EF4-FFF2-40B4-BE49-F238E27FC236}">
                <a16:creationId xmlns:a16="http://schemas.microsoft.com/office/drawing/2014/main" id="{9F5B2D7F-ABC4-4C97-BDB3-35542B8F1B68}"/>
              </a:ext>
            </a:extLst>
          </p:cNvPr>
          <p:cNvSpPr txBox="1"/>
          <p:nvPr/>
        </p:nvSpPr>
        <p:spPr>
          <a:xfrm>
            <a:off x="2113426" y="3157356"/>
            <a:ext cx="1326777" cy="369332"/>
          </a:xfrm>
          <a:prstGeom prst="rect">
            <a:avLst/>
          </a:prstGeom>
          <a:noFill/>
        </p:spPr>
        <p:txBody>
          <a:bodyPr wrap="square" rtlCol="0">
            <a:spAutoFit/>
          </a:bodyPr>
          <a:lstStyle/>
          <a:p>
            <a:r>
              <a:rPr lang="fr-FR" dirty="0"/>
              <a:t>Informatiques</a:t>
            </a:r>
          </a:p>
        </p:txBody>
      </p:sp>
      <p:cxnSp>
        <p:nvCxnSpPr>
          <p:cNvPr id="17" name="Connecteur droit avec flèche 16">
            <a:extLst>
              <a:ext uri="{FF2B5EF4-FFF2-40B4-BE49-F238E27FC236}">
                <a16:creationId xmlns:a16="http://schemas.microsoft.com/office/drawing/2014/main" id="{5C4FA59B-857C-4EBC-9984-2029ADAFF4A0}"/>
              </a:ext>
            </a:extLst>
          </p:cNvPr>
          <p:cNvCxnSpPr/>
          <p:nvPr/>
        </p:nvCxnSpPr>
        <p:spPr>
          <a:xfrm flipH="1">
            <a:off x="1801906" y="3594847"/>
            <a:ext cx="311520" cy="42134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8" name="Connecteur droit avec flèche 17">
            <a:extLst>
              <a:ext uri="{FF2B5EF4-FFF2-40B4-BE49-F238E27FC236}">
                <a16:creationId xmlns:a16="http://schemas.microsoft.com/office/drawing/2014/main" id="{E825A7E0-9E03-45F2-BB19-E995BCD3BFE7}"/>
              </a:ext>
            </a:extLst>
          </p:cNvPr>
          <p:cNvCxnSpPr>
            <a:cxnSpLocks/>
          </p:cNvCxnSpPr>
          <p:nvPr/>
        </p:nvCxnSpPr>
        <p:spPr>
          <a:xfrm>
            <a:off x="2776814" y="3605116"/>
            <a:ext cx="0" cy="4751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9" name="Connecteur droit avec flèche 18">
            <a:extLst>
              <a:ext uri="{FF2B5EF4-FFF2-40B4-BE49-F238E27FC236}">
                <a16:creationId xmlns:a16="http://schemas.microsoft.com/office/drawing/2014/main" id="{EA8ECBBA-8934-4A67-9772-05E00D2FA573}"/>
              </a:ext>
            </a:extLst>
          </p:cNvPr>
          <p:cNvCxnSpPr>
            <a:cxnSpLocks/>
          </p:cNvCxnSpPr>
          <p:nvPr/>
        </p:nvCxnSpPr>
        <p:spPr>
          <a:xfrm>
            <a:off x="3440203" y="3590745"/>
            <a:ext cx="301453" cy="4254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4" name="ZoneTexte 23">
            <a:extLst>
              <a:ext uri="{FF2B5EF4-FFF2-40B4-BE49-F238E27FC236}">
                <a16:creationId xmlns:a16="http://schemas.microsoft.com/office/drawing/2014/main" id="{BA9AD62D-9E2B-4051-A49D-9082C0BE43E1}"/>
              </a:ext>
            </a:extLst>
          </p:cNvPr>
          <p:cNvSpPr txBox="1"/>
          <p:nvPr/>
        </p:nvSpPr>
        <p:spPr>
          <a:xfrm>
            <a:off x="1075776" y="4231341"/>
            <a:ext cx="3496211" cy="461665"/>
          </a:xfrm>
          <a:prstGeom prst="rect">
            <a:avLst/>
          </a:prstGeom>
          <a:noFill/>
        </p:spPr>
        <p:txBody>
          <a:bodyPr wrap="square" rtlCol="0">
            <a:spAutoFit/>
          </a:bodyPr>
          <a:lstStyle/>
          <a:p>
            <a:r>
              <a:rPr lang="fr-FR" sz="1200"/>
              <a:t>Maintenance            Administration              </a:t>
            </a:r>
            <a:r>
              <a:rPr lang="fr-FR" sz="1200" dirty="0"/>
              <a:t>Développement </a:t>
            </a:r>
          </a:p>
          <a:p>
            <a:r>
              <a:rPr lang="fr-FR" sz="1200" dirty="0"/>
              <a:t>	              Réseau	                     Application</a:t>
            </a:r>
          </a:p>
        </p:txBody>
      </p:sp>
      <p:sp>
        <p:nvSpPr>
          <p:cNvPr id="25" name="ZoneTexte 24">
            <a:extLst>
              <a:ext uri="{FF2B5EF4-FFF2-40B4-BE49-F238E27FC236}">
                <a16:creationId xmlns:a16="http://schemas.microsoft.com/office/drawing/2014/main" id="{94C457E4-5AB5-4CFB-9183-7CC864097E61}"/>
              </a:ext>
            </a:extLst>
          </p:cNvPr>
          <p:cNvSpPr txBox="1"/>
          <p:nvPr/>
        </p:nvSpPr>
        <p:spPr>
          <a:xfrm>
            <a:off x="1143000" y="4693006"/>
            <a:ext cx="3282203" cy="461665"/>
          </a:xfrm>
          <a:prstGeom prst="rect">
            <a:avLst/>
          </a:prstGeom>
          <a:noFill/>
        </p:spPr>
        <p:txBody>
          <a:bodyPr wrap="square" rtlCol="0">
            <a:spAutoFit/>
          </a:bodyPr>
          <a:lstStyle/>
          <a:p>
            <a:r>
              <a:rPr lang="fr-FR" sz="1200" dirty="0">
                <a:solidFill>
                  <a:srgbClr val="C00000"/>
                </a:solidFill>
              </a:rPr>
              <a:t>Acquérir de nombreuses connaissances dans le domaine du réseau </a:t>
            </a:r>
          </a:p>
        </p:txBody>
      </p:sp>
      <p:cxnSp>
        <p:nvCxnSpPr>
          <p:cNvPr id="26" name="Connecteur droit avec flèche 25">
            <a:extLst>
              <a:ext uri="{FF2B5EF4-FFF2-40B4-BE49-F238E27FC236}">
                <a16:creationId xmlns:a16="http://schemas.microsoft.com/office/drawing/2014/main" id="{69878A7B-A1E9-42F5-B3A9-D3C6BE29F6A1}"/>
              </a:ext>
            </a:extLst>
          </p:cNvPr>
          <p:cNvCxnSpPr>
            <a:cxnSpLocks/>
          </p:cNvCxnSpPr>
          <p:nvPr/>
        </p:nvCxnSpPr>
        <p:spPr>
          <a:xfrm>
            <a:off x="1678641" y="5210748"/>
            <a:ext cx="0" cy="795605"/>
          </a:xfrm>
          <a:prstGeom prst="straightConnector1">
            <a:avLst/>
          </a:prstGeom>
          <a:ln>
            <a:solidFill>
              <a:srgbClr val="C00000"/>
            </a:solidFill>
            <a:tailEnd type="triangle"/>
          </a:ln>
        </p:spPr>
        <p:style>
          <a:lnRef idx="2">
            <a:schemeClr val="dk1"/>
          </a:lnRef>
          <a:fillRef idx="0">
            <a:schemeClr val="dk1"/>
          </a:fillRef>
          <a:effectRef idx="1">
            <a:schemeClr val="dk1"/>
          </a:effectRef>
          <a:fontRef idx="minor">
            <a:schemeClr val="tx1"/>
          </a:fontRef>
        </p:style>
      </p:cxnSp>
      <p:cxnSp>
        <p:nvCxnSpPr>
          <p:cNvPr id="29" name="Connecteur droit avec flèche 28">
            <a:extLst>
              <a:ext uri="{FF2B5EF4-FFF2-40B4-BE49-F238E27FC236}">
                <a16:creationId xmlns:a16="http://schemas.microsoft.com/office/drawing/2014/main" id="{BBD85F21-AD6E-412F-8E5A-3003B958102F}"/>
              </a:ext>
            </a:extLst>
          </p:cNvPr>
          <p:cNvCxnSpPr>
            <a:cxnSpLocks/>
          </p:cNvCxnSpPr>
          <p:nvPr/>
        </p:nvCxnSpPr>
        <p:spPr>
          <a:xfrm>
            <a:off x="1678641" y="5327289"/>
            <a:ext cx="410135" cy="0"/>
          </a:xfrm>
          <a:prstGeom prst="straightConnector1">
            <a:avLst/>
          </a:prstGeom>
          <a:ln>
            <a:solidFill>
              <a:srgbClr val="C00000"/>
            </a:solidFill>
            <a:tailEnd type="triangle"/>
          </a:ln>
        </p:spPr>
        <p:style>
          <a:lnRef idx="2">
            <a:schemeClr val="dk1"/>
          </a:lnRef>
          <a:fillRef idx="0">
            <a:schemeClr val="dk1"/>
          </a:fillRef>
          <a:effectRef idx="1">
            <a:schemeClr val="dk1"/>
          </a:effectRef>
          <a:fontRef idx="minor">
            <a:schemeClr val="tx1"/>
          </a:fontRef>
        </p:style>
      </p:cxnSp>
      <p:sp>
        <p:nvSpPr>
          <p:cNvPr id="31" name="ZoneTexte 30">
            <a:extLst>
              <a:ext uri="{FF2B5EF4-FFF2-40B4-BE49-F238E27FC236}">
                <a16:creationId xmlns:a16="http://schemas.microsoft.com/office/drawing/2014/main" id="{9ECE8D0D-4585-45B3-8F09-BDC200ACEF7E}"/>
              </a:ext>
            </a:extLst>
          </p:cNvPr>
          <p:cNvSpPr txBox="1"/>
          <p:nvPr/>
        </p:nvSpPr>
        <p:spPr>
          <a:xfrm>
            <a:off x="2178424" y="5154671"/>
            <a:ext cx="1900517" cy="276999"/>
          </a:xfrm>
          <a:prstGeom prst="rect">
            <a:avLst/>
          </a:prstGeom>
          <a:noFill/>
        </p:spPr>
        <p:txBody>
          <a:bodyPr wrap="square" rtlCol="0">
            <a:spAutoFit/>
          </a:bodyPr>
          <a:lstStyle/>
          <a:p>
            <a:r>
              <a:rPr lang="fr-FR" sz="1200" dirty="0"/>
              <a:t>TCP / IP</a:t>
            </a:r>
          </a:p>
        </p:txBody>
      </p:sp>
      <p:cxnSp>
        <p:nvCxnSpPr>
          <p:cNvPr id="32" name="Connecteur droit avec flèche 31">
            <a:extLst>
              <a:ext uri="{FF2B5EF4-FFF2-40B4-BE49-F238E27FC236}">
                <a16:creationId xmlns:a16="http://schemas.microsoft.com/office/drawing/2014/main" id="{7F7CC71C-E94B-4B8F-A0FD-C4444BC65B19}"/>
              </a:ext>
            </a:extLst>
          </p:cNvPr>
          <p:cNvCxnSpPr>
            <a:cxnSpLocks/>
          </p:cNvCxnSpPr>
          <p:nvPr/>
        </p:nvCxnSpPr>
        <p:spPr>
          <a:xfrm>
            <a:off x="1678641" y="5551406"/>
            <a:ext cx="410135" cy="0"/>
          </a:xfrm>
          <a:prstGeom prst="straightConnector1">
            <a:avLst/>
          </a:prstGeom>
          <a:ln>
            <a:solidFill>
              <a:srgbClr val="C00000"/>
            </a:solidFill>
            <a:tailEnd type="triangle"/>
          </a:ln>
        </p:spPr>
        <p:style>
          <a:lnRef idx="2">
            <a:schemeClr val="dk1"/>
          </a:lnRef>
          <a:fillRef idx="0">
            <a:schemeClr val="dk1"/>
          </a:fillRef>
          <a:effectRef idx="1">
            <a:schemeClr val="dk1"/>
          </a:effectRef>
          <a:fontRef idx="minor">
            <a:schemeClr val="tx1"/>
          </a:fontRef>
        </p:style>
      </p:cxnSp>
      <p:sp>
        <p:nvSpPr>
          <p:cNvPr id="33" name="ZoneTexte 32">
            <a:extLst>
              <a:ext uri="{FF2B5EF4-FFF2-40B4-BE49-F238E27FC236}">
                <a16:creationId xmlns:a16="http://schemas.microsoft.com/office/drawing/2014/main" id="{04A7DDCD-FC11-4633-BA16-BFE46E614AFC}"/>
              </a:ext>
            </a:extLst>
          </p:cNvPr>
          <p:cNvSpPr txBox="1"/>
          <p:nvPr/>
        </p:nvSpPr>
        <p:spPr>
          <a:xfrm>
            <a:off x="2178424" y="5405933"/>
            <a:ext cx="1900517" cy="276999"/>
          </a:xfrm>
          <a:prstGeom prst="rect">
            <a:avLst/>
          </a:prstGeom>
          <a:noFill/>
        </p:spPr>
        <p:txBody>
          <a:bodyPr wrap="square" rtlCol="0">
            <a:spAutoFit/>
          </a:bodyPr>
          <a:lstStyle/>
          <a:p>
            <a:r>
              <a:rPr lang="fr-FR" sz="1200" dirty="0"/>
              <a:t>Architecture réseau</a:t>
            </a:r>
          </a:p>
        </p:txBody>
      </p:sp>
      <p:sp>
        <p:nvSpPr>
          <p:cNvPr id="34" name="ZoneTexte 33">
            <a:extLst>
              <a:ext uri="{FF2B5EF4-FFF2-40B4-BE49-F238E27FC236}">
                <a16:creationId xmlns:a16="http://schemas.microsoft.com/office/drawing/2014/main" id="{62F10487-00EE-44F2-990A-CAEA15B06928}"/>
              </a:ext>
            </a:extLst>
          </p:cNvPr>
          <p:cNvSpPr txBox="1"/>
          <p:nvPr/>
        </p:nvSpPr>
        <p:spPr>
          <a:xfrm>
            <a:off x="2178424" y="5692963"/>
            <a:ext cx="1900517" cy="461665"/>
          </a:xfrm>
          <a:prstGeom prst="rect">
            <a:avLst/>
          </a:prstGeom>
          <a:noFill/>
        </p:spPr>
        <p:txBody>
          <a:bodyPr wrap="square" rtlCol="0">
            <a:spAutoFit/>
          </a:bodyPr>
          <a:lstStyle/>
          <a:p>
            <a:r>
              <a:rPr lang="fr-FR" sz="1200" dirty="0"/>
              <a:t>Fonctionnement d’une baie de brassage</a:t>
            </a:r>
          </a:p>
        </p:txBody>
      </p:sp>
      <p:cxnSp>
        <p:nvCxnSpPr>
          <p:cNvPr id="35" name="Connecteur droit avec flèche 34">
            <a:extLst>
              <a:ext uri="{FF2B5EF4-FFF2-40B4-BE49-F238E27FC236}">
                <a16:creationId xmlns:a16="http://schemas.microsoft.com/office/drawing/2014/main" id="{E6B27482-C6AA-4BC7-A34F-D65318283A82}"/>
              </a:ext>
            </a:extLst>
          </p:cNvPr>
          <p:cNvCxnSpPr>
            <a:cxnSpLocks/>
          </p:cNvCxnSpPr>
          <p:nvPr/>
        </p:nvCxnSpPr>
        <p:spPr>
          <a:xfrm>
            <a:off x="1678641" y="5793453"/>
            <a:ext cx="410135" cy="0"/>
          </a:xfrm>
          <a:prstGeom prst="straightConnector1">
            <a:avLst/>
          </a:prstGeom>
          <a:ln>
            <a:solidFill>
              <a:srgbClr val="C00000"/>
            </a:solidFill>
            <a:tailEnd type="triangle"/>
          </a:ln>
        </p:spPr>
        <p:style>
          <a:lnRef idx="2">
            <a:schemeClr val="dk1"/>
          </a:lnRef>
          <a:fillRef idx="0">
            <a:schemeClr val="dk1"/>
          </a:fillRef>
          <a:effectRef idx="1">
            <a:schemeClr val="dk1"/>
          </a:effectRef>
          <a:fontRef idx="minor">
            <a:schemeClr val="tx1"/>
          </a:fontRef>
        </p:style>
      </p:cxnSp>
      <p:sp>
        <p:nvSpPr>
          <p:cNvPr id="37" name="Organigramme : Connecteur 36">
            <a:extLst>
              <a:ext uri="{FF2B5EF4-FFF2-40B4-BE49-F238E27FC236}">
                <a16:creationId xmlns:a16="http://schemas.microsoft.com/office/drawing/2014/main" id="{2F703359-A7FF-4D07-93D8-AB5D01F9767E}"/>
              </a:ext>
            </a:extLst>
          </p:cNvPr>
          <p:cNvSpPr/>
          <p:nvPr/>
        </p:nvSpPr>
        <p:spPr>
          <a:xfrm>
            <a:off x="7373471" y="3036781"/>
            <a:ext cx="3675529" cy="3603812"/>
          </a:xfrm>
          <a:prstGeom prst="flowChartConnector">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schemeClr val="tx1"/>
              </a:solidFill>
            </a:endParaRPr>
          </a:p>
        </p:txBody>
      </p:sp>
      <p:sp>
        <p:nvSpPr>
          <p:cNvPr id="38" name="ZoneTexte 37">
            <a:extLst>
              <a:ext uri="{FF2B5EF4-FFF2-40B4-BE49-F238E27FC236}">
                <a16:creationId xmlns:a16="http://schemas.microsoft.com/office/drawing/2014/main" id="{F4B318E0-564F-4808-84BC-00C9F7ACB7E5}"/>
              </a:ext>
            </a:extLst>
          </p:cNvPr>
          <p:cNvSpPr txBox="1"/>
          <p:nvPr/>
        </p:nvSpPr>
        <p:spPr>
          <a:xfrm>
            <a:off x="8525433" y="3157356"/>
            <a:ext cx="1326777" cy="369332"/>
          </a:xfrm>
          <a:prstGeom prst="rect">
            <a:avLst/>
          </a:prstGeom>
          <a:noFill/>
        </p:spPr>
        <p:txBody>
          <a:bodyPr wrap="square" rtlCol="0">
            <a:spAutoFit/>
          </a:bodyPr>
          <a:lstStyle/>
          <a:p>
            <a:r>
              <a:rPr lang="fr-FR" dirty="0"/>
              <a:t>Informatiques</a:t>
            </a:r>
          </a:p>
        </p:txBody>
      </p:sp>
      <p:cxnSp>
        <p:nvCxnSpPr>
          <p:cNvPr id="40" name="Connecteur droit avec flèche 39">
            <a:extLst>
              <a:ext uri="{FF2B5EF4-FFF2-40B4-BE49-F238E27FC236}">
                <a16:creationId xmlns:a16="http://schemas.microsoft.com/office/drawing/2014/main" id="{80E10A13-E5D2-4AAD-A92F-C5A240817BD4}"/>
              </a:ext>
            </a:extLst>
          </p:cNvPr>
          <p:cNvCxnSpPr>
            <a:cxnSpLocks/>
          </p:cNvCxnSpPr>
          <p:nvPr/>
        </p:nvCxnSpPr>
        <p:spPr>
          <a:xfrm>
            <a:off x="9188821" y="3605116"/>
            <a:ext cx="0" cy="47512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42" name="ZoneTexte 41">
            <a:extLst>
              <a:ext uri="{FF2B5EF4-FFF2-40B4-BE49-F238E27FC236}">
                <a16:creationId xmlns:a16="http://schemas.microsoft.com/office/drawing/2014/main" id="{72F0AFA3-E385-4C18-9EF0-FD9F0524FD46}"/>
              </a:ext>
            </a:extLst>
          </p:cNvPr>
          <p:cNvSpPr txBox="1"/>
          <p:nvPr/>
        </p:nvSpPr>
        <p:spPr>
          <a:xfrm>
            <a:off x="7872139" y="4184069"/>
            <a:ext cx="2678191" cy="276999"/>
          </a:xfrm>
          <a:prstGeom prst="rect">
            <a:avLst/>
          </a:prstGeom>
          <a:noFill/>
        </p:spPr>
        <p:txBody>
          <a:bodyPr wrap="square" rtlCol="0">
            <a:spAutoFit/>
          </a:bodyPr>
          <a:lstStyle/>
          <a:p>
            <a:r>
              <a:rPr lang="fr-FR" sz="1200" dirty="0"/>
              <a:t>Quentin </a:t>
            </a:r>
            <a:r>
              <a:rPr lang="fr-FR" sz="1200" dirty="0" err="1"/>
              <a:t>Boi</a:t>
            </a:r>
            <a:r>
              <a:rPr lang="fr-FR" sz="1200" dirty="0"/>
              <a:t>, responsable en informatique              </a:t>
            </a:r>
          </a:p>
        </p:txBody>
      </p:sp>
      <p:sp>
        <p:nvSpPr>
          <p:cNvPr id="43" name="ZoneTexte 42">
            <a:extLst>
              <a:ext uri="{FF2B5EF4-FFF2-40B4-BE49-F238E27FC236}">
                <a16:creationId xmlns:a16="http://schemas.microsoft.com/office/drawing/2014/main" id="{7AF9B3BF-FBC7-44E4-AC58-59EE4312DBB8}"/>
              </a:ext>
            </a:extLst>
          </p:cNvPr>
          <p:cNvSpPr txBox="1"/>
          <p:nvPr/>
        </p:nvSpPr>
        <p:spPr>
          <a:xfrm>
            <a:off x="7555007" y="4693006"/>
            <a:ext cx="3282203" cy="461665"/>
          </a:xfrm>
          <a:prstGeom prst="rect">
            <a:avLst/>
          </a:prstGeom>
          <a:noFill/>
        </p:spPr>
        <p:txBody>
          <a:bodyPr wrap="square" rtlCol="0">
            <a:spAutoFit/>
          </a:bodyPr>
          <a:lstStyle/>
          <a:p>
            <a:r>
              <a:rPr lang="fr-FR" sz="1200" dirty="0">
                <a:solidFill>
                  <a:srgbClr val="C00000"/>
                </a:solidFill>
              </a:rPr>
              <a:t>Acquérir de nombreuses connaissances dans le domaine du réseau </a:t>
            </a:r>
          </a:p>
        </p:txBody>
      </p:sp>
      <p:cxnSp>
        <p:nvCxnSpPr>
          <p:cNvPr id="44" name="Connecteur droit avec flèche 43">
            <a:extLst>
              <a:ext uri="{FF2B5EF4-FFF2-40B4-BE49-F238E27FC236}">
                <a16:creationId xmlns:a16="http://schemas.microsoft.com/office/drawing/2014/main" id="{8723C46C-39A8-40B1-B358-72E1C66C5627}"/>
              </a:ext>
            </a:extLst>
          </p:cNvPr>
          <p:cNvCxnSpPr>
            <a:cxnSpLocks/>
          </p:cNvCxnSpPr>
          <p:nvPr/>
        </p:nvCxnSpPr>
        <p:spPr>
          <a:xfrm>
            <a:off x="8090648" y="5210748"/>
            <a:ext cx="0" cy="795605"/>
          </a:xfrm>
          <a:prstGeom prst="straightConnector1">
            <a:avLst/>
          </a:prstGeom>
          <a:ln>
            <a:solidFill>
              <a:srgbClr val="C00000"/>
            </a:solidFill>
            <a:tailEnd type="triangle"/>
          </a:ln>
        </p:spPr>
        <p:style>
          <a:lnRef idx="2">
            <a:schemeClr val="dk1"/>
          </a:lnRef>
          <a:fillRef idx="0">
            <a:schemeClr val="dk1"/>
          </a:fillRef>
          <a:effectRef idx="1">
            <a:schemeClr val="dk1"/>
          </a:effectRef>
          <a:fontRef idx="minor">
            <a:schemeClr val="tx1"/>
          </a:fontRef>
        </p:style>
      </p:cxnSp>
      <p:cxnSp>
        <p:nvCxnSpPr>
          <p:cNvPr id="45" name="Connecteur droit avec flèche 44">
            <a:extLst>
              <a:ext uri="{FF2B5EF4-FFF2-40B4-BE49-F238E27FC236}">
                <a16:creationId xmlns:a16="http://schemas.microsoft.com/office/drawing/2014/main" id="{2F00C3D1-8E70-484D-A314-EDD88095F695}"/>
              </a:ext>
            </a:extLst>
          </p:cNvPr>
          <p:cNvCxnSpPr>
            <a:cxnSpLocks/>
          </p:cNvCxnSpPr>
          <p:nvPr/>
        </p:nvCxnSpPr>
        <p:spPr>
          <a:xfrm>
            <a:off x="8090648" y="5327289"/>
            <a:ext cx="410135" cy="0"/>
          </a:xfrm>
          <a:prstGeom prst="straightConnector1">
            <a:avLst/>
          </a:prstGeom>
          <a:ln>
            <a:solidFill>
              <a:srgbClr val="C00000"/>
            </a:solidFill>
            <a:tailEnd type="triangle"/>
          </a:ln>
        </p:spPr>
        <p:style>
          <a:lnRef idx="2">
            <a:schemeClr val="dk1"/>
          </a:lnRef>
          <a:fillRef idx="0">
            <a:schemeClr val="dk1"/>
          </a:fillRef>
          <a:effectRef idx="1">
            <a:schemeClr val="dk1"/>
          </a:effectRef>
          <a:fontRef idx="minor">
            <a:schemeClr val="tx1"/>
          </a:fontRef>
        </p:style>
      </p:cxnSp>
      <p:sp>
        <p:nvSpPr>
          <p:cNvPr id="46" name="ZoneTexte 45">
            <a:extLst>
              <a:ext uri="{FF2B5EF4-FFF2-40B4-BE49-F238E27FC236}">
                <a16:creationId xmlns:a16="http://schemas.microsoft.com/office/drawing/2014/main" id="{9FE65BE0-0606-4F8E-BD3E-2FBF04AAF4B5}"/>
              </a:ext>
            </a:extLst>
          </p:cNvPr>
          <p:cNvSpPr txBox="1"/>
          <p:nvPr/>
        </p:nvSpPr>
        <p:spPr>
          <a:xfrm>
            <a:off x="8590431" y="5154671"/>
            <a:ext cx="1900517" cy="276999"/>
          </a:xfrm>
          <a:prstGeom prst="rect">
            <a:avLst/>
          </a:prstGeom>
          <a:noFill/>
        </p:spPr>
        <p:txBody>
          <a:bodyPr wrap="square" rtlCol="0">
            <a:spAutoFit/>
          </a:bodyPr>
          <a:lstStyle/>
          <a:p>
            <a:r>
              <a:rPr lang="fr-FR" sz="1200" dirty="0"/>
              <a:t>CSS / HTML</a:t>
            </a:r>
          </a:p>
        </p:txBody>
      </p:sp>
      <p:cxnSp>
        <p:nvCxnSpPr>
          <p:cNvPr id="47" name="Connecteur droit avec flèche 46">
            <a:extLst>
              <a:ext uri="{FF2B5EF4-FFF2-40B4-BE49-F238E27FC236}">
                <a16:creationId xmlns:a16="http://schemas.microsoft.com/office/drawing/2014/main" id="{7538C332-E56B-4D25-9C3E-D6D92DFFD6A2}"/>
              </a:ext>
            </a:extLst>
          </p:cNvPr>
          <p:cNvCxnSpPr>
            <a:cxnSpLocks/>
          </p:cNvCxnSpPr>
          <p:nvPr/>
        </p:nvCxnSpPr>
        <p:spPr>
          <a:xfrm>
            <a:off x="8090648" y="5551406"/>
            <a:ext cx="410135" cy="0"/>
          </a:xfrm>
          <a:prstGeom prst="straightConnector1">
            <a:avLst/>
          </a:prstGeom>
          <a:ln>
            <a:solidFill>
              <a:srgbClr val="C00000"/>
            </a:solidFill>
            <a:tailEnd type="triangle"/>
          </a:ln>
        </p:spPr>
        <p:style>
          <a:lnRef idx="2">
            <a:schemeClr val="dk1"/>
          </a:lnRef>
          <a:fillRef idx="0">
            <a:schemeClr val="dk1"/>
          </a:fillRef>
          <a:effectRef idx="1">
            <a:schemeClr val="dk1"/>
          </a:effectRef>
          <a:fontRef idx="minor">
            <a:schemeClr val="tx1"/>
          </a:fontRef>
        </p:style>
      </p:cxnSp>
      <p:sp>
        <p:nvSpPr>
          <p:cNvPr id="48" name="ZoneTexte 47">
            <a:extLst>
              <a:ext uri="{FF2B5EF4-FFF2-40B4-BE49-F238E27FC236}">
                <a16:creationId xmlns:a16="http://schemas.microsoft.com/office/drawing/2014/main" id="{15D885B6-7C83-4DB6-813C-084881CC3CA9}"/>
              </a:ext>
            </a:extLst>
          </p:cNvPr>
          <p:cNvSpPr txBox="1"/>
          <p:nvPr/>
        </p:nvSpPr>
        <p:spPr>
          <a:xfrm>
            <a:off x="8590431" y="5405933"/>
            <a:ext cx="1900517" cy="276999"/>
          </a:xfrm>
          <a:prstGeom prst="rect">
            <a:avLst/>
          </a:prstGeom>
          <a:noFill/>
        </p:spPr>
        <p:txBody>
          <a:bodyPr wrap="square" rtlCol="0">
            <a:spAutoFit/>
          </a:bodyPr>
          <a:lstStyle/>
          <a:p>
            <a:r>
              <a:rPr lang="fr-FR" sz="1200" dirty="0"/>
              <a:t>Création d’un site internet</a:t>
            </a:r>
          </a:p>
        </p:txBody>
      </p:sp>
      <p:sp>
        <p:nvSpPr>
          <p:cNvPr id="49" name="ZoneTexte 48">
            <a:extLst>
              <a:ext uri="{FF2B5EF4-FFF2-40B4-BE49-F238E27FC236}">
                <a16:creationId xmlns:a16="http://schemas.microsoft.com/office/drawing/2014/main" id="{9E058A36-F390-4D3B-8312-41807D73E06A}"/>
              </a:ext>
            </a:extLst>
          </p:cNvPr>
          <p:cNvSpPr txBox="1"/>
          <p:nvPr/>
        </p:nvSpPr>
        <p:spPr>
          <a:xfrm>
            <a:off x="8590431" y="5692963"/>
            <a:ext cx="1900517" cy="461665"/>
          </a:xfrm>
          <a:prstGeom prst="rect">
            <a:avLst/>
          </a:prstGeom>
          <a:noFill/>
        </p:spPr>
        <p:txBody>
          <a:bodyPr wrap="square" rtlCol="0">
            <a:spAutoFit/>
          </a:bodyPr>
          <a:lstStyle/>
          <a:p>
            <a:r>
              <a:rPr lang="fr-FR" sz="1200" dirty="0"/>
              <a:t>Participation à des réunions au sein de l’association</a:t>
            </a:r>
          </a:p>
        </p:txBody>
      </p:sp>
      <p:cxnSp>
        <p:nvCxnSpPr>
          <p:cNvPr id="50" name="Connecteur droit avec flèche 49">
            <a:extLst>
              <a:ext uri="{FF2B5EF4-FFF2-40B4-BE49-F238E27FC236}">
                <a16:creationId xmlns:a16="http://schemas.microsoft.com/office/drawing/2014/main" id="{1690D709-C871-4349-B37B-EA543D01A5A7}"/>
              </a:ext>
            </a:extLst>
          </p:cNvPr>
          <p:cNvCxnSpPr>
            <a:cxnSpLocks/>
          </p:cNvCxnSpPr>
          <p:nvPr/>
        </p:nvCxnSpPr>
        <p:spPr>
          <a:xfrm>
            <a:off x="8090648" y="5793453"/>
            <a:ext cx="410135" cy="0"/>
          </a:xfrm>
          <a:prstGeom prst="straightConnector1">
            <a:avLst/>
          </a:prstGeom>
          <a:ln>
            <a:solidFill>
              <a:srgbClr val="C00000"/>
            </a:solidFill>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7168691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6933EDB-636C-422D-83C6-34EC1F020BF1}"/>
              </a:ext>
            </a:extLst>
          </p:cNvPr>
          <p:cNvSpPr>
            <a:spLocks noGrp="1"/>
          </p:cNvSpPr>
          <p:nvPr>
            <p:ph type="title"/>
          </p:nvPr>
        </p:nvSpPr>
        <p:spPr>
          <a:xfrm>
            <a:off x="1129553" y="584791"/>
            <a:ext cx="10064376" cy="1086847"/>
          </a:xfrm>
        </p:spPr>
        <p:txBody>
          <a:bodyPr>
            <a:normAutofit/>
          </a:bodyPr>
          <a:lstStyle/>
          <a:p>
            <a:r>
              <a:rPr lang="fr-FR" dirty="0"/>
              <a:t>Cahier des charges</a:t>
            </a:r>
          </a:p>
        </p:txBody>
      </p:sp>
      <p:sp>
        <p:nvSpPr>
          <p:cNvPr id="3" name="Espace réservé du contenu 2">
            <a:extLst>
              <a:ext uri="{FF2B5EF4-FFF2-40B4-BE49-F238E27FC236}">
                <a16:creationId xmlns:a16="http://schemas.microsoft.com/office/drawing/2014/main" id="{B6AA9928-AA80-41BD-9C95-E9A76A5AF59F}"/>
              </a:ext>
            </a:extLst>
          </p:cNvPr>
          <p:cNvSpPr>
            <a:spLocks noGrp="1"/>
          </p:cNvSpPr>
          <p:nvPr>
            <p:ph idx="1"/>
          </p:nvPr>
        </p:nvSpPr>
        <p:spPr>
          <a:xfrm>
            <a:off x="1129554" y="2499694"/>
            <a:ext cx="5831833" cy="3824906"/>
          </a:xfrm>
        </p:spPr>
        <p:txBody>
          <a:bodyPr anchor="ctr">
            <a:normAutofit/>
          </a:bodyPr>
          <a:lstStyle/>
          <a:p>
            <a:pPr marL="0" indent="0">
              <a:buNone/>
            </a:pPr>
            <a:r>
              <a:rPr lang="fr-FR" dirty="0"/>
              <a:t>L’objectif est de découvrir le fonctionnement de l’infrastructure réseau au sein de Ramery. Je dois être capable en fin de stage de répondre aux questions que mon maître de stage peut me poser sur le domaine du réseau.</a:t>
            </a:r>
          </a:p>
        </p:txBody>
      </p:sp>
      <p:pic>
        <p:nvPicPr>
          <p:cNvPr id="7" name="Graphic 6" descr="Ordinateur portable sécurisé">
            <a:extLst>
              <a:ext uri="{FF2B5EF4-FFF2-40B4-BE49-F238E27FC236}">
                <a16:creationId xmlns:a16="http://schemas.microsoft.com/office/drawing/2014/main" id="{0AABC224-0345-4087-966E-BF2E0EA631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657252" y="2458528"/>
            <a:ext cx="3866071" cy="3866071"/>
          </a:xfrm>
          <a:prstGeom prst="rect">
            <a:avLst/>
          </a:prstGeom>
        </p:spPr>
      </p:pic>
    </p:spTree>
    <p:extLst>
      <p:ext uri="{BB962C8B-B14F-4D97-AF65-F5344CB8AC3E}">
        <p14:creationId xmlns:p14="http://schemas.microsoft.com/office/powerpoint/2010/main" val="2565086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7343908-E97E-4520-8902-7BEE59FE50EC}"/>
              </a:ext>
            </a:extLst>
          </p:cNvPr>
          <p:cNvSpPr>
            <a:spLocks noGrp="1"/>
          </p:cNvSpPr>
          <p:nvPr>
            <p:ph type="title"/>
          </p:nvPr>
        </p:nvSpPr>
        <p:spPr>
          <a:xfrm>
            <a:off x="1010770" y="0"/>
            <a:ext cx="10170459" cy="1915557"/>
          </a:xfrm>
        </p:spPr>
        <p:txBody>
          <a:bodyPr>
            <a:normAutofit/>
          </a:bodyPr>
          <a:lstStyle/>
          <a:p>
            <a:pPr algn="ctr"/>
            <a:r>
              <a:rPr lang="fr-FR" dirty="0"/>
              <a:t>Acquisition de connaissance en réseau</a:t>
            </a:r>
            <a:br>
              <a:rPr lang="fr-FR" dirty="0"/>
            </a:br>
            <a:endParaRPr lang="fr-FR" dirty="0"/>
          </a:p>
        </p:txBody>
      </p:sp>
      <p:pic>
        <p:nvPicPr>
          <p:cNvPr id="4" name="Image 3">
            <a:extLst>
              <a:ext uri="{FF2B5EF4-FFF2-40B4-BE49-F238E27FC236}">
                <a16:creationId xmlns:a16="http://schemas.microsoft.com/office/drawing/2014/main" id="{1879EBA1-752A-4C4E-B4C0-F1F705ECBE01}"/>
              </a:ext>
            </a:extLst>
          </p:cNvPr>
          <p:cNvPicPr/>
          <p:nvPr/>
        </p:nvPicPr>
        <p:blipFill>
          <a:blip r:embed="rId2">
            <a:extLst>
              <a:ext uri="{28A0092B-C50C-407E-A947-70E740481C1C}">
                <a14:useLocalDpi xmlns:a14="http://schemas.microsoft.com/office/drawing/2010/main" val="0"/>
              </a:ext>
            </a:extLst>
          </a:blip>
          <a:stretch>
            <a:fillRect/>
          </a:stretch>
        </p:blipFill>
        <p:spPr>
          <a:xfrm>
            <a:off x="1974713" y="1349829"/>
            <a:ext cx="8242574" cy="5301343"/>
          </a:xfrm>
          <a:prstGeom prst="rect">
            <a:avLst/>
          </a:prstGeom>
        </p:spPr>
      </p:pic>
    </p:spTree>
    <p:extLst>
      <p:ext uri="{BB962C8B-B14F-4D97-AF65-F5344CB8AC3E}">
        <p14:creationId xmlns:p14="http://schemas.microsoft.com/office/powerpoint/2010/main" val="18904788"/>
      </p:ext>
    </p:extLst>
  </p:cSld>
  <p:clrMapOvr>
    <a:masterClrMapping/>
  </p:clrMapOvr>
</p:sld>
</file>

<file path=ppt/theme/theme1.xml><?xml version="1.0" encoding="utf-8"?>
<a:theme xmlns:a="http://schemas.openxmlformats.org/drawingml/2006/main" name="AngleLinesVTI">
  <a:themeElements>
    <a:clrScheme name="AnalogousFromDarkSeedLeftStep">
      <a:dk1>
        <a:srgbClr val="000000"/>
      </a:dk1>
      <a:lt1>
        <a:srgbClr val="FFFFFF"/>
      </a:lt1>
      <a:dk2>
        <a:srgbClr val="223C29"/>
      </a:dk2>
      <a:lt2>
        <a:srgbClr val="E8E4E2"/>
      </a:lt2>
      <a:accent1>
        <a:srgbClr val="4DA3C3"/>
      </a:accent1>
      <a:accent2>
        <a:srgbClr val="3BB1A0"/>
      </a:accent2>
      <a:accent3>
        <a:srgbClr val="47B477"/>
      </a:accent3>
      <a:accent4>
        <a:srgbClr val="3BB13D"/>
      </a:accent4>
      <a:accent5>
        <a:srgbClr val="70B145"/>
      </a:accent5>
      <a:accent6>
        <a:srgbClr val="95AA38"/>
      </a:accent6>
      <a:hlink>
        <a:srgbClr val="469130"/>
      </a:hlink>
      <a:folHlink>
        <a:srgbClr val="7F7F7F"/>
      </a:folHlink>
    </a:clrScheme>
    <a:fontScheme name="Walbaum Light Univers Light">
      <a:majorFont>
        <a:latin typeface="Walbaum Display Light"/>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ngleLinesVTI" id="{BC1FC193-C72F-4761-9899-1105EDF6BAE8}" vid="{64612625-F022-44B7-B9FA-9D26DEDBDC21}"/>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TotalTime>
  <Words>540</Words>
  <Application>Microsoft Office PowerPoint</Application>
  <PresentationFormat>Grand écran</PresentationFormat>
  <Paragraphs>111</Paragraphs>
  <Slides>25</Slides>
  <Notes>7</Notes>
  <HiddenSlides>0</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25</vt:i4>
      </vt:variant>
    </vt:vector>
  </HeadingPairs>
  <TitlesOfParts>
    <vt:vector size="30" baseType="lpstr">
      <vt:lpstr>Arial</vt:lpstr>
      <vt:lpstr>Calibri</vt:lpstr>
      <vt:lpstr>Univers Condensed Light</vt:lpstr>
      <vt:lpstr>Walbaum Display Light</vt:lpstr>
      <vt:lpstr>AngleLinesVTI</vt:lpstr>
      <vt:lpstr>Soutenance de stage à Ramery et Venasty</vt:lpstr>
      <vt:lpstr>Sommaire </vt:lpstr>
      <vt:lpstr>Présentation des structures d’accueils</vt:lpstr>
      <vt:lpstr>Service Rendu Pour le client</vt:lpstr>
      <vt:lpstr>Présentation des structures d’accueils</vt:lpstr>
      <vt:lpstr>Service Rendu Pour le client</vt:lpstr>
      <vt:lpstr>Activités réalisées </vt:lpstr>
      <vt:lpstr>Cahier des charges</vt:lpstr>
      <vt:lpstr>Acquisition de connaissance en réseau </vt:lpstr>
      <vt:lpstr>Présentation des différents type de switch </vt:lpstr>
      <vt:lpstr>Requête serveur/utilisateur</vt:lpstr>
      <vt:lpstr>Création d’un site internet </vt:lpstr>
      <vt:lpstr>Cahier des charges</vt:lpstr>
      <vt:lpstr>Presentation DU SITE INTERNET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Conclusion</vt:lpstr>
      <vt:lpstr>Certificat de stage</vt:lpstr>
      <vt:lpstr>Présentation PowerPoint</vt:lpstr>
      <vt:lpstr>Source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Soutenance de stage Ramery et Venasty</dc:title>
  <dc:creator>HUYGHE.L Louis HUYGHE</dc:creator>
  <cp:lastModifiedBy>HUYGHE.L Louis HUYGHE</cp:lastModifiedBy>
  <cp:revision>8</cp:revision>
  <dcterms:created xsi:type="dcterms:W3CDTF">2020-11-12T15:30:03Z</dcterms:created>
  <dcterms:modified xsi:type="dcterms:W3CDTF">2020-11-12T20:01:11Z</dcterms:modified>
</cp:coreProperties>
</file>